
<file path=[Content_Types].xml><?xml version="1.0" encoding="utf-8"?>
<Types xmlns="http://schemas.openxmlformats.org/package/2006/content-types">
  <Default ContentType="application/x-fontdata" Extension="fntdata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Robo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6e54593114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6e5459311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6cb625fff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6cb625fff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cb625fff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cb625fff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cb625fffe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6cb625fffe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60eb4628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760eb4628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6cb625fffe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6cb625fffe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e545931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e545931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livesintransit.org" TargetMode="External"/><Relationship Id="rId4" Type="http://schemas.openxmlformats.org/officeDocument/2006/relationships/hyperlink" Target="http://gitlab.uzh.ch/lit/lit-plantation-lives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gitlab.uzh.ch/lit/digizeit/issues/3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Git, GitHub, GitLab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Really cool tools for distributed collaboration and version control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Danny McDonald</a:t>
            </a:r>
            <a:endParaRPr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git?</a:t>
            </a:r>
            <a:endParaRPr/>
          </a:p>
        </p:txBody>
      </p:sp>
      <p:sp>
        <p:nvSpPr>
          <p:cNvPr id="74" name="Google Shape;74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Open terminal, type 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git clone https://github.com/octocat/Hello-World</a:t>
            </a:r>
            <a:endParaRPr i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Increasingly digitised world and work</a:t>
            </a:r>
            <a:endParaRPr/>
          </a:p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Digitised life </a:t>
            </a:r>
            <a:r>
              <a:rPr lang="en" sz="2000"/>
              <a:t>means a greater need for researchers (among others) to:</a:t>
            </a:r>
            <a:endParaRPr sz="2000"/>
          </a:p>
          <a:p>
            <a:pPr indent="-355600" lvl="0" marL="457200" rtl="0" algn="l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 online/digital tools and data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Leverage emerging computational methods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Collaborate digitally/remotely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Communicate with the public via social media, in news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Discover novel ways to learn and teach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Git</a:t>
            </a:r>
            <a:endParaRPr/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 </a:t>
            </a:r>
            <a:r>
              <a:rPr b="1" lang="en" sz="2200"/>
              <a:t>distributed version-control system</a:t>
            </a:r>
            <a:r>
              <a:rPr lang="en" sz="2200"/>
              <a:t> for tracking changes in source code during software development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Designed for coordinating work among programmers, but it can be used to track changes in </a:t>
            </a:r>
            <a:r>
              <a:rPr b="1" lang="en" sz="2200"/>
              <a:t>any set of files</a:t>
            </a:r>
            <a:r>
              <a:rPr lang="en" sz="2200"/>
              <a:t>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Free (in both senses), open-source, </a:t>
            </a:r>
            <a:r>
              <a:rPr b="1" lang="en" sz="2200"/>
              <a:t>command-line</a:t>
            </a:r>
            <a:r>
              <a:rPr lang="en" sz="2200"/>
              <a:t> software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You might want to start with a </a:t>
            </a:r>
            <a:r>
              <a:rPr b="1" lang="en" sz="2200"/>
              <a:t>graphical interface</a:t>
            </a:r>
            <a:r>
              <a:rPr lang="en" sz="2200"/>
              <a:t>, like </a:t>
            </a:r>
            <a:r>
              <a:rPr i="1" lang="en" sz="2200"/>
              <a:t>Atom</a:t>
            </a:r>
            <a:r>
              <a:rPr lang="en" sz="2200"/>
              <a:t> or </a:t>
            </a:r>
            <a:r>
              <a:rPr i="1" lang="en" sz="2200"/>
              <a:t>GitHub</a:t>
            </a:r>
            <a:r>
              <a:rPr lang="en" sz="2200"/>
              <a:t> </a:t>
            </a:r>
            <a:r>
              <a:rPr i="1" lang="en" sz="2200"/>
              <a:t>Desktop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GitHub/GitLab</a:t>
            </a:r>
            <a:endParaRPr/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</a:rPr>
              <a:t>GitHub is a global company that provides </a:t>
            </a:r>
            <a:r>
              <a:rPr b="1" lang="en" sz="2000">
                <a:solidFill>
                  <a:srgbClr val="222222"/>
                </a:solidFill>
                <a:highlight>
                  <a:srgbClr val="FFFFFF"/>
                </a:highlight>
              </a:rPr>
              <a:t>hosting</a:t>
            </a: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</a:rPr>
              <a:t> for software development version control using Git. It is a </a:t>
            </a:r>
            <a:r>
              <a:rPr b="1" lang="en" sz="2000">
                <a:solidFill>
                  <a:srgbClr val="222222"/>
                </a:solidFill>
                <a:highlight>
                  <a:srgbClr val="FFFFFF"/>
                </a:highlight>
              </a:rPr>
              <a:t>subsidiary of Microsoft</a:t>
            </a: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</a:rPr>
              <a:t>, which acquired the company in 2018 for $7.5 billion</a:t>
            </a:r>
            <a:endParaRPr sz="20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</a:rPr>
              <a:t>GitLab looks a lot like GitHub, but it is </a:t>
            </a:r>
            <a:r>
              <a:rPr b="1" lang="en" sz="2000">
                <a:solidFill>
                  <a:srgbClr val="222222"/>
                </a:solidFill>
                <a:highlight>
                  <a:srgbClr val="FFFFFF"/>
                </a:highlight>
              </a:rPr>
              <a:t>open-source</a:t>
            </a: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</a:rPr>
              <a:t> and you can host your own “instance” (as UZH does)</a:t>
            </a:r>
            <a:endParaRPr sz="20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Char char="●"/>
            </a:pP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</a:rPr>
              <a:t>Both extend the user experience of Git with various “productivity tools”, such as issue trackers, wikis, etc.</a:t>
            </a:r>
            <a:endParaRPr sz="20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git workflow (seems convoluted)</a:t>
            </a:r>
            <a:endParaRPr/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100" y="1901575"/>
            <a:ext cx="7257825" cy="287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Example project: </a:t>
            </a:r>
            <a:r>
              <a:rPr i="1" lang="en"/>
              <a:t>Lives in Transit</a:t>
            </a:r>
            <a:endParaRPr/>
          </a:p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We use all Git for various components of </a:t>
            </a:r>
            <a:r>
              <a:rPr i="1" lang="en" sz="2400" u="sng">
                <a:solidFill>
                  <a:schemeClr val="hlink"/>
                </a:solidFill>
                <a:hlinkClick r:id="rId3"/>
              </a:rPr>
              <a:t>Lives in Transit</a:t>
            </a:r>
            <a:r>
              <a:rPr lang="en" sz="2400"/>
              <a:t>:</a:t>
            </a:r>
            <a:endParaRPr sz="2400"/>
          </a:p>
          <a:p>
            <a:pPr indent="-381000" lvl="0" marL="457200" rtl="0" algn="l">
              <a:spcBef>
                <a:spcPts val="160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Frontend: the website, the way games appear (vue.js)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Backend: serving and storing content and data (Java)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Content: </a:t>
            </a:r>
            <a:r>
              <a:rPr lang="en" sz="2400" u="sng">
                <a:solidFill>
                  <a:schemeClr val="hlink"/>
                </a:solidFill>
                <a:hlinkClick r:id="rId4"/>
              </a:rPr>
              <a:t>JSON format files</a:t>
            </a:r>
            <a:r>
              <a:rPr lang="en" sz="2400"/>
              <a:t>, plus audiovisual content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Hands-on</a:t>
            </a:r>
            <a:endParaRPr/>
          </a:p>
        </p:txBody>
      </p:sp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Log into UZH GitLab (gitlab.uzh.ch) / get Atom (atom.io)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b="1" lang="en" sz="2000"/>
              <a:t>Fork</a:t>
            </a:r>
            <a:r>
              <a:rPr lang="en" sz="2000"/>
              <a:t> our digizeit repo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Add SSH key to your profile (see </a:t>
            </a: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https://gitlab.uzh.ch/lit/digizeit/issues/3</a:t>
            </a:r>
            <a:r>
              <a:rPr lang="en" sz="2000"/>
              <a:t>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Add a file to the </a:t>
            </a:r>
            <a:r>
              <a:rPr b="1" lang="en" sz="2000"/>
              <a:t>week2 </a:t>
            </a:r>
            <a:r>
              <a:rPr lang="en" sz="2000"/>
              <a:t>folder describing initial ideas for your project in April and/or some key issues in digital history that you’d like to learn more about this semester (i.e. </a:t>
            </a:r>
            <a:r>
              <a:rPr b="1" lang="en" sz="2000"/>
              <a:t>add</a:t>
            </a:r>
            <a:r>
              <a:rPr lang="en" sz="2000"/>
              <a:t>, </a:t>
            </a:r>
            <a:r>
              <a:rPr b="1" lang="en" sz="2000"/>
              <a:t>commit</a:t>
            </a:r>
            <a:r>
              <a:rPr lang="en" sz="2000"/>
              <a:t>, </a:t>
            </a:r>
            <a:r>
              <a:rPr b="1" lang="en" sz="2000"/>
              <a:t>push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Make a merge request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