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sldIdLst>
    <p:sldId id="256" r:id="rId5"/>
    <p:sldId id="265" r:id="rId6"/>
    <p:sldId id="269" r:id="rId7"/>
    <p:sldId id="270" r:id="rId8"/>
    <p:sldId id="273" r:id="rId9"/>
    <p:sldId id="274" r:id="rId10"/>
    <p:sldId id="275" r:id="rId11"/>
    <p:sldId id="276" r:id="rId12"/>
    <p:sldId id="277" r:id="rId13"/>
    <p:sldId id="290" r:id="rId14"/>
    <p:sldId id="278" r:id="rId15"/>
    <p:sldId id="279" r:id="rId16"/>
    <p:sldId id="280" r:id="rId17"/>
    <p:sldId id="294" r:id="rId18"/>
    <p:sldId id="296" r:id="rId19"/>
    <p:sldId id="282" r:id="rId20"/>
    <p:sldId id="283" r:id="rId21"/>
    <p:sldId id="286" r:id="rId22"/>
    <p:sldId id="287" r:id="rId23"/>
    <p:sldId id="288" r:id="rId24"/>
    <p:sldId id="295" r:id="rId25"/>
    <p:sldId id="301" r:id="rId26"/>
    <p:sldId id="302" r:id="rId27"/>
    <p:sldId id="284" r:id="rId28"/>
    <p:sldId id="267" r:id="rId29"/>
    <p:sldId id="303" r:id="rId30"/>
  </p:sldIdLst>
  <p:sldSz cx="12192000" cy="6858000"/>
  <p:notesSz cx="6400800" cy="86868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sz="17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3727" userDrawn="1">
          <p15:clr>
            <a:srgbClr val="A4A3A4"/>
          </p15:clr>
        </p15:guide>
        <p15:guide id="7" pos="3953" userDrawn="1">
          <p15:clr>
            <a:srgbClr val="A4A3A4"/>
          </p15:clr>
        </p15:guide>
        <p15:guide id="8" pos="4861" userDrawn="1">
          <p15:clr>
            <a:srgbClr val="A4A3A4"/>
          </p15:clr>
        </p15:guide>
        <p15:guide id="9" pos="5065" userDrawn="1">
          <p15:clr>
            <a:srgbClr val="A4A3A4"/>
          </p15:clr>
        </p15:guide>
        <p15:guide id="10" pos="7106" userDrawn="1">
          <p15:clr>
            <a:srgbClr val="A4A3A4"/>
          </p15:clr>
        </p15:guide>
        <p15:guide id="11" pos="2819" userDrawn="1">
          <p15:clr>
            <a:srgbClr val="A4A3A4"/>
          </p15:clr>
        </p15:guide>
        <p15:guide id="12" pos="2615" userDrawn="1">
          <p15:clr>
            <a:srgbClr val="A4A3A4"/>
          </p15:clr>
        </p15:guide>
        <p15:guide id="13" pos="574" userDrawn="1">
          <p15:clr>
            <a:srgbClr val="A4A3A4"/>
          </p15:clr>
        </p15:guide>
        <p15:guide id="14" orient="horz" pos="709" userDrawn="1">
          <p15:clr>
            <a:srgbClr val="A4A3A4"/>
          </p15:clr>
        </p15:guide>
        <p15:guide id="15" orient="horz" pos="4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AD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B2EDE3-5A82-204F-B5FE-249ACE4DF554}" v="1296" dt="2023-03-23T11:34:20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16" autoAdjust="0"/>
    <p:restoredTop sz="82882"/>
  </p:normalViewPr>
  <p:slideViewPr>
    <p:cSldViewPr snapToObjects="1">
      <p:cViewPr varScale="1">
        <p:scale>
          <a:sx n="100" d="100"/>
          <a:sy n="100" d="100"/>
        </p:scale>
        <p:origin x="1096" y="160"/>
      </p:cViewPr>
      <p:guideLst>
        <p:guide orient="horz" pos="119"/>
        <p:guide orient="horz" pos="3838"/>
        <p:guide pos="3840"/>
        <p:guide pos="3727"/>
        <p:guide pos="3953"/>
        <p:guide pos="4861"/>
        <p:guide pos="5065"/>
        <p:guide pos="7106"/>
        <p:guide pos="2819"/>
        <p:guide pos="2615"/>
        <p:guide pos="574"/>
        <p:guide orient="horz" pos="709"/>
        <p:guide orient="horz" pos="41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oja Germuskova" userId="9b844382-2e2a-4fa9-95ff-22128d0367a4" providerId="ADAL" clId="{7AB2EDE3-5A82-204F-B5FE-249ACE4DF554}"/>
    <pc:docChg chg="undo custSel addSld delSld modSld sldOrd">
      <pc:chgData name="Zoja Germuskova" userId="9b844382-2e2a-4fa9-95ff-22128d0367a4" providerId="ADAL" clId="{7AB2EDE3-5A82-204F-B5FE-249ACE4DF554}" dt="2023-03-23T12:43:20.484" v="20348" actId="2696"/>
      <pc:docMkLst>
        <pc:docMk/>
      </pc:docMkLst>
      <pc:sldChg chg="modSp mod">
        <pc:chgData name="Zoja Germuskova" userId="9b844382-2e2a-4fa9-95ff-22128d0367a4" providerId="ADAL" clId="{7AB2EDE3-5A82-204F-B5FE-249ACE4DF554}" dt="2023-03-23T09:47:02.237" v="20075" actId="403"/>
        <pc:sldMkLst>
          <pc:docMk/>
          <pc:sldMk cId="0" sldId="256"/>
        </pc:sldMkLst>
        <pc:spChg chg="mod">
          <ac:chgData name="Zoja Germuskova" userId="9b844382-2e2a-4fa9-95ff-22128d0367a4" providerId="ADAL" clId="{7AB2EDE3-5A82-204F-B5FE-249ACE4DF554}" dt="2023-03-23T09:45:47.556" v="19983" actId="20577"/>
          <ac:spMkLst>
            <pc:docMk/>
            <pc:sldMk cId="0" sldId="256"/>
            <ac:spMk id="12" creationId="{00000000-0000-0000-0000-000000000000}"/>
          </ac:spMkLst>
        </pc:spChg>
        <pc:spChg chg="mod">
          <ac:chgData name="Zoja Germuskova" userId="9b844382-2e2a-4fa9-95ff-22128d0367a4" providerId="ADAL" clId="{7AB2EDE3-5A82-204F-B5FE-249ACE4DF554}" dt="2023-03-23T09:47:02.237" v="20075" actId="403"/>
          <ac:spMkLst>
            <pc:docMk/>
            <pc:sldMk cId="0" sldId="256"/>
            <ac:spMk id="2051" creationId="{00000000-0000-0000-0000-000000000000}"/>
          </ac:spMkLst>
        </pc:spChg>
      </pc:sldChg>
      <pc:sldChg chg="del">
        <pc:chgData name="Zoja Germuskova" userId="9b844382-2e2a-4fa9-95ff-22128d0367a4" providerId="ADAL" clId="{7AB2EDE3-5A82-204F-B5FE-249ACE4DF554}" dt="2023-03-21T18:38:21.393" v="2104" actId="2696"/>
        <pc:sldMkLst>
          <pc:docMk/>
          <pc:sldMk cId="0" sldId="257"/>
        </pc:sldMkLst>
      </pc:sldChg>
      <pc:sldChg chg="del">
        <pc:chgData name="Zoja Germuskova" userId="9b844382-2e2a-4fa9-95ff-22128d0367a4" providerId="ADAL" clId="{7AB2EDE3-5A82-204F-B5FE-249ACE4DF554}" dt="2023-03-21T18:38:20.352" v="2103" actId="2696"/>
        <pc:sldMkLst>
          <pc:docMk/>
          <pc:sldMk cId="0" sldId="259"/>
        </pc:sldMkLst>
      </pc:sldChg>
      <pc:sldChg chg="del">
        <pc:chgData name="Zoja Germuskova" userId="9b844382-2e2a-4fa9-95ff-22128d0367a4" providerId="ADAL" clId="{7AB2EDE3-5A82-204F-B5FE-249ACE4DF554}" dt="2023-03-22T06:05:57.415" v="6673" actId="2696"/>
        <pc:sldMkLst>
          <pc:docMk/>
          <pc:sldMk cId="1709501266" sldId="260"/>
        </pc:sldMkLst>
      </pc:sldChg>
      <pc:sldChg chg="del">
        <pc:chgData name="Zoja Germuskova" userId="9b844382-2e2a-4fa9-95ff-22128d0367a4" providerId="ADAL" clId="{7AB2EDE3-5A82-204F-B5FE-249ACE4DF554}" dt="2023-03-22T06:05:58.703" v="6674" actId="2696"/>
        <pc:sldMkLst>
          <pc:docMk/>
          <pc:sldMk cId="1122059044" sldId="261"/>
        </pc:sldMkLst>
      </pc:sldChg>
      <pc:sldChg chg="del ord">
        <pc:chgData name="Zoja Germuskova" userId="9b844382-2e2a-4fa9-95ff-22128d0367a4" providerId="ADAL" clId="{7AB2EDE3-5A82-204F-B5FE-249ACE4DF554}" dt="2023-03-22T06:06:11.155" v="6676" actId="2696"/>
        <pc:sldMkLst>
          <pc:docMk/>
          <pc:sldMk cId="1356872558" sldId="262"/>
        </pc:sldMkLst>
      </pc:sldChg>
      <pc:sldChg chg="del">
        <pc:chgData name="Zoja Germuskova" userId="9b844382-2e2a-4fa9-95ff-22128d0367a4" providerId="ADAL" clId="{7AB2EDE3-5A82-204F-B5FE-249ACE4DF554}" dt="2023-03-22T06:05:55.005" v="6672" actId="2696"/>
        <pc:sldMkLst>
          <pc:docMk/>
          <pc:sldMk cId="2168840342" sldId="263"/>
        </pc:sldMkLst>
      </pc:sldChg>
      <pc:sldChg chg="delSp modSp del mod ord">
        <pc:chgData name="Zoja Germuskova" userId="9b844382-2e2a-4fa9-95ff-22128d0367a4" providerId="ADAL" clId="{7AB2EDE3-5A82-204F-B5FE-249ACE4DF554}" dt="2023-03-23T12:43:20.484" v="20348" actId="2696"/>
        <pc:sldMkLst>
          <pc:docMk/>
          <pc:sldMk cId="699151767" sldId="264"/>
        </pc:sldMkLst>
        <pc:spChg chg="mod">
          <ac:chgData name="Zoja Germuskova" userId="9b844382-2e2a-4fa9-95ff-22128d0367a4" providerId="ADAL" clId="{7AB2EDE3-5A82-204F-B5FE-249ACE4DF554}" dt="2023-03-22T06:06:14.866" v="6682" actId="20577"/>
          <ac:spMkLst>
            <pc:docMk/>
            <pc:sldMk cId="699151767" sldId="264"/>
            <ac:spMk id="2" creationId="{C219AF28-EBFD-FC64-5E95-54A2FDC581BF}"/>
          </ac:spMkLst>
        </pc:spChg>
        <pc:spChg chg="del">
          <ac:chgData name="Zoja Germuskova" userId="9b844382-2e2a-4fa9-95ff-22128d0367a4" providerId="ADAL" clId="{7AB2EDE3-5A82-204F-B5FE-249ACE4DF554}" dt="2023-03-22T06:06:20.587" v="6684" actId="478"/>
          <ac:spMkLst>
            <pc:docMk/>
            <pc:sldMk cId="699151767" sldId="264"/>
            <ac:spMk id="3" creationId="{71A5DD44-8FD5-B9DC-4794-B376C6DFA179}"/>
          </ac:spMkLst>
        </pc:spChg>
        <pc:picChg chg="del mod">
          <ac:chgData name="Zoja Germuskova" userId="9b844382-2e2a-4fa9-95ff-22128d0367a4" providerId="ADAL" clId="{7AB2EDE3-5A82-204F-B5FE-249ACE4DF554}" dt="2023-03-22T06:06:24.075" v="6686" actId="478"/>
          <ac:picMkLst>
            <pc:docMk/>
            <pc:sldMk cId="699151767" sldId="264"/>
            <ac:picMk id="8" creationId="{AF086942-5B51-EDBA-6CEF-31A6FEB231AF}"/>
          </ac:picMkLst>
        </pc:picChg>
      </pc:sldChg>
      <pc:sldChg chg="addSp delSp modSp mod modNotesTx">
        <pc:chgData name="Zoja Germuskova" userId="9b844382-2e2a-4fa9-95ff-22128d0367a4" providerId="ADAL" clId="{7AB2EDE3-5A82-204F-B5FE-249ACE4DF554}" dt="2023-03-23T11:40:28.666" v="20221" actId="478"/>
        <pc:sldMkLst>
          <pc:docMk/>
          <pc:sldMk cId="3624005038" sldId="265"/>
        </pc:sldMkLst>
        <pc:spChg chg="mod">
          <ac:chgData name="Zoja Germuskova" userId="9b844382-2e2a-4fa9-95ff-22128d0367a4" providerId="ADAL" clId="{7AB2EDE3-5A82-204F-B5FE-249ACE4DF554}" dt="2023-03-23T09:46:31.427" v="20072" actId="20577"/>
          <ac:spMkLst>
            <pc:docMk/>
            <pc:sldMk cId="3624005038" sldId="265"/>
            <ac:spMk id="5" creationId="{00000000-0000-0000-0000-000000000000}"/>
          </ac:spMkLst>
        </pc:spChg>
        <pc:spChg chg="add del">
          <ac:chgData name="Zoja Germuskova" userId="9b844382-2e2a-4fa9-95ff-22128d0367a4" providerId="ADAL" clId="{7AB2EDE3-5A82-204F-B5FE-249ACE4DF554}" dt="2023-03-23T11:40:28.666" v="20221" actId="478"/>
          <ac:spMkLst>
            <pc:docMk/>
            <pc:sldMk cId="3624005038" sldId="265"/>
            <ac:spMk id="8" creationId="{3482BD4F-CAF2-A02A-DF61-1E2BCF6951BF}"/>
          </ac:spMkLst>
        </pc:spChg>
        <pc:spChg chg="mod">
          <ac:chgData name="Zoja Germuskova" userId="9b844382-2e2a-4fa9-95ff-22128d0367a4" providerId="ADAL" clId="{7AB2EDE3-5A82-204F-B5FE-249ACE4DF554}" dt="2023-03-23T10:08:33.964" v="20112" actId="403"/>
          <ac:spMkLst>
            <pc:docMk/>
            <pc:sldMk cId="3624005038" sldId="265"/>
            <ac:spMk id="9" creationId="{921E7F9A-9DA1-021D-FA15-AA07EE2D4062}"/>
          </ac:spMkLst>
        </pc:spChg>
        <pc:spChg chg="mod">
          <ac:chgData name="Zoja Germuskova" userId="9b844382-2e2a-4fa9-95ff-22128d0367a4" providerId="ADAL" clId="{7AB2EDE3-5A82-204F-B5FE-249ACE4DF554}" dt="2023-03-22T14:07:07.323" v="9695" actId="1076"/>
          <ac:spMkLst>
            <pc:docMk/>
            <pc:sldMk cId="3624005038" sldId="265"/>
            <ac:spMk id="13" creationId="{E647031C-6049-6D06-07CB-7272ACC8FEDF}"/>
          </ac:spMkLst>
        </pc:spChg>
        <pc:spChg chg="del">
          <ac:chgData name="Zoja Germuskova" userId="9b844382-2e2a-4fa9-95ff-22128d0367a4" providerId="ADAL" clId="{7AB2EDE3-5A82-204F-B5FE-249ACE4DF554}" dt="2023-03-22T21:36:06.049" v="17715" actId="478"/>
          <ac:spMkLst>
            <pc:docMk/>
            <pc:sldMk cId="3624005038" sldId="265"/>
            <ac:spMk id="7170" creationId="{00000000-0000-0000-0000-000000000000}"/>
          </ac:spMkLst>
        </pc:spChg>
        <pc:picChg chg="add mod">
          <ac:chgData name="Zoja Germuskova" userId="9b844382-2e2a-4fa9-95ff-22128d0367a4" providerId="ADAL" clId="{7AB2EDE3-5A82-204F-B5FE-249ACE4DF554}" dt="2023-03-22T21:36:03.209" v="17714" actId="1076"/>
          <ac:picMkLst>
            <pc:docMk/>
            <pc:sldMk cId="3624005038" sldId="265"/>
            <ac:picMk id="2" creationId="{34A97220-11B4-1676-A497-9D0AAD603E32}"/>
          </ac:picMkLst>
        </pc:picChg>
        <pc:picChg chg="mod">
          <ac:chgData name="Zoja Germuskova" userId="9b844382-2e2a-4fa9-95ff-22128d0367a4" providerId="ADAL" clId="{7AB2EDE3-5A82-204F-B5FE-249ACE4DF554}" dt="2023-03-22T14:07:02.313" v="9693" actId="1076"/>
          <ac:picMkLst>
            <pc:docMk/>
            <pc:sldMk cId="3624005038" sldId="265"/>
            <ac:picMk id="7" creationId="{AD560646-9B6E-7A06-C545-546EB1415D6C}"/>
          </ac:picMkLst>
        </pc:picChg>
      </pc:sldChg>
      <pc:sldChg chg="del">
        <pc:chgData name="Zoja Germuskova" userId="9b844382-2e2a-4fa9-95ff-22128d0367a4" providerId="ADAL" clId="{7AB2EDE3-5A82-204F-B5FE-249ACE4DF554}" dt="2023-03-23T12:43:19.208" v="20347" actId="2696"/>
        <pc:sldMkLst>
          <pc:docMk/>
          <pc:sldMk cId="4201832336" sldId="266"/>
        </pc:sldMkLst>
      </pc:sldChg>
      <pc:sldChg chg="delSp modSp mod">
        <pc:chgData name="Zoja Germuskova" userId="9b844382-2e2a-4fa9-95ff-22128d0367a4" providerId="ADAL" clId="{7AB2EDE3-5A82-204F-B5FE-249ACE4DF554}" dt="2023-03-23T11:30:15.788" v="20164" actId="403"/>
        <pc:sldMkLst>
          <pc:docMk/>
          <pc:sldMk cId="348763493" sldId="267"/>
        </pc:sldMkLst>
        <pc:spChg chg="mod">
          <ac:chgData name="Zoja Germuskova" userId="9b844382-2e2a-4fa9-95ff-22128d0367a4" providerId="ADAL" clId="{7AB2EDE3-5A82-204F-B5FE-249ACE4DF554}" dt="2023-03-23T11:30:15.788" v="20164" actId="403"/>
          <ac:spMkLst>
            <pc:docMk/>
            <pc:sldMk cId="348763493" sldId="267"/>
            <ac:spMk id="3" creationId="{276D93CC-8DC5-ED8E-FCD0-A7A3F59E618A}"/>
          </ac:spMkLst>
        </pc:spChg>
        <pc:spChg chg="del">
          <ac:chgData name="Zoja Germuskova" userId="9b844382-2e2a-4fa9-95ff-22128d0367a4" providerId="ADAL" clId="{7AB2EDE3-5A82-204F-B5FE-249ACE4DF554}" dt="2023-03-22T20:36:28.802" v="17321" actId="478"/>
          <ac:spMkLst>
            <pc:docMk/>
            <pc:sldMk cId="348763493" sldId="267"/>
            <ac:spMk id="4" creationId="{8DE146BF-6376-8E1A-D8D7-62165C1D22B3}"/>
          </ac:spMkLst>
        </pc:spChg>
      </pc:sldChg>
      <pc:sldChg chg="del ord">
        <pc:chgData name="Zoja Germuskova" userId="9b844382-2e2a-4fa9-95ff-22128d0367a4" providerId="ADAL" clId="{7AB2EDE3-5A82-204F-B5FE-249ACE4DF554}" dt="2023-03-23T12:43:17.503" v="20346" actId="2696"/>
        <pc:sldMkLst>
          <pc:docMk/>
          <pc:sldMk cId="3838375503" sldId="268"/>
        </pc:sldMkLst>
      </pc:sldChg>
      <pc:sldChg chg="addSp delSp modSp mod modNotesTx">
        <pc:chgData name="Zoja Germuskova" userId="9b844382-2e2a-4fa9-95ff-22128d0367a4" providerId="ADAL" clId="{7AB2EDE3-5A82-204F-B5FE-249ACE4DF554}" dt="2023-03-23T12:40:28.755" v="20323" actId="20577"/>
        <pc:sldMkLst>
          <pc:docMk/>
          <pc:sldMk cId="3721801738" sldId="269"/>
        </pc:sldMkLst>
        <pc:spChg chg="mod">
          <ac:chgData name="Zoja Germuskova" userId="9b844382-2e2a-4fa9-95ff-22128d0367a4" providerId="ADAL" clId="{7AB2EDE3-5A82-204F-B5FE-249ACE4DF554}" dt="2023-03-21T18:47:53.005" v="2674" actId="20577"/>
          <ac:spMkLst>
            <pc:docMk/>
            <pc:sldMk cId="3721801738" sldId="269"/>
            <ac:spMk id="2" creationId="{1C3A468D-C05D-35A1-00B3-FA00127D9B74}"/>
          </ac:spMkLst>
        </pc:spChg>
        <pc:spChg chg="mod">
          <ac:chgData name="Zoja Germuskova" userId="9b844382-2e2a-4fa9-95ff-22128d0367a4" providerId="ADAL" clId="{7AB2EDE3-5A82-204F-B5FE-249ACE4DF554}" dt="2023-03-23T11:42:34.785" v="20222" actId="948"/>
          <ac:spMkLst>
            <pc:docMk/>
            <pc:sldMk cId="3721801738" sldId="269"/>
            <ac:spMk id="3" creationId="{80DD8187-A487-2448-FBAB-7691ACFC776B}"/>
          </ac:spMkLst>
        </pc:spChg>
        <pc:picChg chg="add del mod">
          <ac:chgData name="Zoja Germuskova" userId="9b844382-2e2a-4fa9-95ff-22128d0367a4" providerId="ADAL" clId="{7AB2EDE3-5A82-204F-B5FE-249ACE4DF554}" dt="2023-03-22T21:36:10.814" v="17716" actId="478"/>
          <ac:picMkLst>
            <pc:docMk/>
            <pc:sldMk cId="3721801738" sldId="269"/>
            <ac:picMk id="1026" creationId="{EDF7F44C-6B6A-A9F8-D0F3-CA3367EF51B6}"/>
          </ac:picMkLst>
        </pc:picChg>
      </pc:sldChg>
      <pc:sldChg chg="addSp delSp modSp mod modNotesTx">
        <pc:chgData name="Zoja Germuskova" userId="9b844382-2e2a-4fa9-95ff-22128d0367a4" providerId="ADAL" clId="{7AB2EDE3-5A82-204F-B5FE-249ACE4DF554}" dt="2023-03-23T12:40:43.628" v="20324" actId="20577"/>
        <pc:sldMkLst>
          <pc:docMk/>
          <pc:sldMk cId="1039422187" sldId="270"/>
        </pc:sldMkLst>
        <pc:spChg chg="mod">
          <ac:chgData name="Zoja Germuskova" userId="9b844382-2e2a-4fa9-95ff-22128d0367a4" providerId="ADAL" clId="{7AB2EDE3-5A82-204F-B5FE-249ACE4DF554}" dt="2023-03-23T11:34:40.637" v="20219" actId="14100"/>
          <ac:spMkLst>
            <pc:docMk/>
            <pc:sldMk cId="1039422187" sldId="270"/>
            <ac:spMk id="3" creationId="{6D1D4FDE-264A-8119-2EEE-4C70A9122116}"/>
          </ac:spMkLst>
        </pc:spChg>
        <pc:spChg chg="add del mod">
          <ac:chgData name="Zoja Germuskova" userId="9b844382-2e2a-4fa9-95ff-22128d0367a4" providerId="ADAL" clId="{7AB2EDE3-5A82-204F-B5FE-249ACE4DF554}" dt="2023-03-22T17:48:58.541" v="10232"/>
          <ac:spMkLst>
            <pc:docMk/>
            <pc:sldMk cId="1039422187" sldId="270"/>
            <ac:spMk id="7" creationId="{BB694959-912F-0879-1B7C-E5B9EAB91AD5}"/>
          </ac:spMkLst>
        </pc:spChg>
        <pc:spChg chg="mod">
          <ac:chgData name="Zoja Germuskova" userId="9b844382-2e2a-4fa9-95ff-22128d0367a4" providerId="ADAL" clId="{7AB2EDE3-5A82-204F-B5FE-249ACE4DF554}" dt="2023-03-23T07:13:46.084" v="19553" actId="403"/>
          <ac:spMkLst>
            <pc:docMk/>
            <pc:sldMk cId="1039422187" sldId="270"/>
            <ac:spMk id="9" creationId="{82C7255A-71F7-3945-80BB-C4F612BE32D5}"/>
          </ac:spMkLst>
        </pc:spChg>
        <pc:picChg chg="mod">
          <ac:chgData name="Zoja Germuskova" userId="9b844382-2e2a-4fa9-95ff-22128d0367a4" providerId="ADAL" clId="{7AB2EDE3-5A82-204F-B5FE-249ACE4DF554}" dt="2023-03-22T21:43:59.910" v="18343" actId="1076"/>
          <ac:picMkLst>
            <pc:docMk/>
            <pc:sldMk cId="1039422187" sldId="270"/>
            <ac:picMk id="4098" creationId="{AB7B059B-1068-1D45-B3B6-620B95F87466}"/>
          </ac:picMkLst>
        </pc:picChg>
      </pc:sldChg>
      <pc:sldChg chg="del">
        <pc:chgData name="Zoja Germuskova" userId="9b844382-2e2a-4fa9-95ff-22128d0367a4" providerId="ADAL" clId="{7AB2EDE3-5A82-204F-B5FE-249ACE4DF554}" dt="2023-03-22T17:51:34.888" v="10353" actId="2696"/>
        <pc:sldMkLst>
          <pc:docMk/>
          <pc:sldMk cId="2261366288" sldId="271"/>
        </pc:sldMkLst>
      </pc:sldChg>
      <pc:sldChg chg="del">
        <pc:chgData name="Zoja Germuskova" userId="9b844382-2e2a-4fa9-95ff-22128d0367a4" providerId="ADAL" clId="{7AB2EDE3-5A82-204F-B5FE-249ACE4DF554}" dt="2023-03-22T17:51:36.737" v="10354" actId="2696"/>
        <pc:sldMkLst>
          <pc:docMk/>
          <pc:sldMk cId="137645520" sldId="272"/>
        </pc:sldMkLst>
      </pc:sldChg>
      <pc:sldChg chg="addSp delSp modSp mod modNotesTx">
        <pc:chgData name="Zoja Germuskova" userId="9b844382-2e2a-4fa9-95ff-22128d0367a4" providerId="ADAL" clId="{7AB2EDE3-5A82-204F-B5FE-249ACE4DF554}" dt="2023-03-23T12:40:50.985" v="20325" actId="20577"/>
        <pc:sldMkLst>
          <pc:docMk/>
          <pc:sldMk cId="2818276425" sldId="273"/>
        </pc:sldMkLst>
        <pc:spChg chg="mod">
          <ac:chgData name="Zoja Germuskova" userId="9b844382-2e2a-4fa9-95ff-22128d0367a4" providerId="ADAL" clId="{7AB2EDE3-5A82-204F-B5FE-249ACE4DF554}" dt="2023-03-23T11:46:45.133" v="20304" actId="20577"/>
          <ac:spMkLst>
            <pc:docMk/>
            <pc:sldMk cId="2818276425" sldId="273"/>
            <ac:spMk id="3" creationId="{FD522DF3-C0D7-FC18-AB6D-2F2B6FEAB4BB}"/>
          </ac:spMkLst>
        </pc:spChg>
        <pc:picChg chg="add del mod">
          <ac:chgData name="Zoja Germuskova" userId="9b844382-2e2a-4fa9-95ff-22128d0367a4" providerId="ADAL" clId="{7AB2EDE3-5A82-204F-B5FE-249ACE4DF554}" dt="2023-03-22T18:40:34.915" v="10961"/>
          <ac:picMkLst>
            <pc:docMk/>
            <pc:sldMk cId="2818276425" sldId="273"/>
            <ac:picMk id="10242" creationId="{3D7D35FF-93FF-1B52-F6EF-FFBB77AC5353}"/>
          </ac:picMkLst>
        </pc:picChg>
        <pc:picChg chg="add mod">
          <ac:chgData name="Zoja Germuskova" userId="9b844382-2e2a-4fa9-95ff-22128d0367a4" providerId="ADAL" clId="{7AB2EDE3-5A82-204F-B5FE-249ACE4DF554}" dt="2023-03-23T11:34:20.247" v="20217" actId="1076"/>
          <ac:picMkLst>
            <pc:docMk/>
            <pc:sldMk cId="2818276425" sldId="273"/>
            <ac:picMk id="10244" creationId="{80F4A754-B2F4-63B8-47C2-0751F4EB4079}"/>
          </ac:picMkLst>
        </pc:picChg>
      </pc:sldChg>
      <pc:sldChg chg="modSp mod modNotesTx">
        <pc:chgData name="Zoja Germuskova" userId="9b844382-2e2a-4fa9-95ff-22128d0367a4" providerId="ADAL" clId="{7AB2EDE3-5A82-204F-B5FE-249ACE4DF554}" dt="2023-03-23T12:40:59.821" v="20326" actId="20577"/>
        <pc:sldMkLst>
          <pc:docMk/>
          <pc:sldMk cId="1349295437" sldId="274"/>
        </pc:sldMkLst>
        <pc:spChg chg="mod">
          <ac:chgData name="Zoja Germuskova" userId="9b844382-2e2a-4fa9-95ff-22128d0367a4" providerId="ADAL" clId="{7AB2EDE3-5A82-204F-B5FE-249ACE4DF554}" dt="2023-03-23T11:49:18.271" v="20310" actId="113"/>
          <ac:spMkLst>
            <pc:docMk/>
            <pc:sldMk cId="1349295437" sldId="274"/>
            <ac:spMk id="3" creationId="{FD522DF3-C0D7-FC18-AB6D-2F2B6FEAB4BB}"/>
          </ac:spMkLst>
        </pc:spChg>
        <pc:picChg chg="mod">
          <ac:chgData name="Zoja Germuskova" userId="9b844382-2e2a-4fa9-95ff-22128d0367a4" providerId="ADAL" clId="{7AB2EDE3-5A82-204F-B5FE-249ACE4DF554}" dt="2023-03-23T11:32:50.880" v="20190" actId="1076"/>
          <ac:picMkLst>
            <pc:docMk/>
            <pc:sldMk cId="1349295437" sldId="274"/>
            <ac:picMk id="5122" creationId="{EF9286FD-55AE-119D-DABA-B6289868C77D}"/>
          </ac:picMkLst>
        </pc:picChg>
      </pc:sldChg>
      <pc:sldChg chg="addSp delSp modSp mod modNotesTx">
        <pc:chgData name="Zoja Germuskova" userId="9b844382-2e2a-4fa9-95ff-22128d0367a4" providerId="ADAL" clId="{7AB2EDE3-5A82-204F-B5FE-249ACE4DF554}" dt="2023-03-23T12:41:10.826" v="20327" actId="20577"/>
        <pc:sldMkLst>
          <pc:docMk/>
          <pc:sldMk cId="3858756847" sldId="275"/>
        </pc:sldMkLst>
        <pc:spChg chg="mod">
          <ac:chgData name="Zoja Germuskova" userId="9b844382-2e2a-4fa9-95ff-22128d0367a4" providerId="ADAL" clId="{7AB2EDE3-5A82-204F-B5FE-249ACE4DF554}" dt="2023-03-23T11:32:28.984" v="20188" actId="403"/>
          <ac:spMkLst>
            <pc:docMk/>
            <pc:sldMk cId="3858756847" sldId="275"/>
            <ac:spMk id="3" creationId="{FD522DF3-C0D7-FC18-AB6D-2F2B6FEAB4BB}"/>
          </ac:spMkLst>
        </pc:spChg>
        <pc:picChg chg="add del mod">
          <ac:chgData name="Zoja Germuskova" userId="9b844382-2e2a-4fa9-95ff-22128d0367a4" providerId="ADAL" clId="{7AB2EDE3-5A82-204F-B5FE-249ACE4DF554}" dt="2023-03-22T19:05:30.539" v="12065" actId="478"/>
          <ac:picMkLst>
            <pc:docMk/>
            <pc:sldMk cId="3858756847" sldId="275"/>
            <ac:picMk id="11266" creationId="{AE3AA87D-1637-52D4-AA01-4FDF1EF203A8}"/>
          </ac:picMkLst>
        </pc:picChg>
        <pc:picChg chg="add mod">
          <ac:chgData name="Zoja Germuskova" userId="9b844382-2e2a-4fa9-95ff-22128d0367a4" providerId="ADAL" clId="{7AB2EDE3-5A82-204F-B5FE-249ACE4DF554}" dt="2023-03-23T07:14:36.829" v="19559" actId="14100"/>
          <ac:picMkLst>
            <pc:docMk/>
            <pc:sldMk cId="3858756847" sldId="275"/>
            <ac:picMk id="11268" creationId="{D1E913CC-5964-DAE1-CD24-B245E5043455}"/>
          </ac:picMkLst>
        </pc:picChg>
      </pc:sldChg>
      <pc:sldChg chg="addSp modSp mod modNotesTx">
        <pc:chgData name="Zoja Germuskova" userId="9b844382-2e2a-4fa9-95ff-22128d0367a4" providerId="ADAL" clId="{7AB2EDE3-5A82-204F-B5FE-249ACE4DF554}" dt="2023-03-23T12:41:17.171" v="20328" actId="20577"/>
        <pc:sldMkLst>
          <pc:docMk/>
          <pc:sldMk cId="2380436554" sldId="276"/>
        </pc:sldMkLst>
        <pc:spChg chg="mod">
          <ac:chgData name="Zoja Germuskova" userId="9b844382-2e2a-4fa9-95ff-22128d0367a4" providerId="ADAL" clId="{7AB2EDE3-5A82-204F-B5FE-249ACE4DF554}" dt="2023-03-23T11:32:12.923" v="20184" actId="20577"/>
          <ac:spMkLst>
            <pc:docMk/>
            <pc:sldMk cId="2380436554" sldId="276"/>
            <ac:spMk id="3" creationId="{FD522DF3-C0D7-FC18-AB6D-2F2B6FEAB4BB}"/>
          </ac:spMkLst>
        </pc:spChg>
        <pc:spChg chg="add mod">
          <ac:chgData name="Zoja Germuskova" userId="9b844382-2e2a-4fa9-95ff-22128d0367a4" providerId="ADAL" clId="{7AB2EDE3-5A82-204F-B5FE-249ACE4DF554}" dt="2023-03-23T11:32:21.840" v="20187" actId="403"/>
          <ac:spMkLst>
            <pc:docMk/>
            <pc:sldMk cId="2380436554" sldId="276"/>
            <ac:spMk id="8" creationId="{77F1EC0F-8B64-7C26-9EB4-B566D90CD142}"/>
          </ac:spMkLst>
        </pc:spChg>
        <pc:picChg chg="mod">
          <ac:chgData name="Zoja Germuskova" userId="9b844382-2e2a-4fa9-95ff-22128d0367a4" providerId="ADAL" clId="{7AB2EDE3-5A82-204F-B5FE-249ACE4DF554}" dt="2023-03-22T19:40:29.198" v="13951" actId="1076"/>
          <ac:picMkLst>
            <pc:docMk/>
            <pc:sldMk cId="2380436554" sldId="276"/>
            <ac:picMk id="6146" creationId="{A0CD3CBE-50F3-F448-CFD6-D408476A613F}"/>
          </ac:picMkLst>
        </pc:picChg>
      </pc:sldChg>
      <pc:sldChg chg="addSp modSp mod modNotesTx">
        <pc:chgData name="Zoja Germuskova" userId="9b844382-2e2a-4fa9-95ff-22128d0367a4" providerId="ADAL" clId="{7AB2EDE3-5A82-204F-B5FE-249ACE4DF554}" dt="2023-03-23T12:41:22.581" v="20329" actId="20577"/>
        <pc:sldMkLst>
          <pc:docMk/>
          <pc:sldMk cId="2943140181" sldId="277"/>
        </pc:sldMkLst>
        <pc:spChg chg="mod">
          <ac:chgData name="Zoja Germuskova" userId="9b844382-2e2a-4fa9-95ff-22128d0367a4" providerId="ADAL" clId="{7AB2EDE3-5A82-204F-B5FE-249ACE4DF554}" dt="2023-03-23T11:31:52.986" v="20180" actId="403"/>
          <ac:spMkLst>
            <pc:docMk/>
            <pc:sldMk cId="2943140181" sldId="277"/>
            <ac:spMk id="3" creationId="{FD522DF3-C0D7-FC18-AB6D-2F2B6FEAB4BB}"/>
          </ac:spMkLst>
        </pc:spChg>
        <pc:picChg chg="add mod">
          <ac:chgData name="Zoja Germuskova" userId="9b844382-2e2a-4fa9-95ff-22128d0367a4" providerId="ADAL" clId="{7AB2EDE3-5A82-204F-B5FE-249ACE4DF554}" dt="2023-03-23T11:31:56.265" v="20181" actId="14100"/>
          <ac:picMkLst>
            <pc:docMk/>
            <pc:sldMk cId="2943140181" sldId="277"/>
            <ac:picMk id="12290" creationId="{B3099EF7-C6FF-6384-A29D-3224428443EB}"/>
          </ac:picMkLst>
        </pc:picChg>
      </pc:sldChg>
      <pc:sldChg chg="addSp delSp modSp new mod modNotesTx">
        <pc:chgData name="Zoja Germuskova" userId="9b844382-2e2a-4fa9-95ff-22128d0367a4" providerId="ADAL" clId="{7AB2EDE3-5A82-204F-B5FE-249ACE4DF554}" dt="2023-03-23T12:41:38.638" v="20331" actId="20577"/>
        <pc:sldMkLst>
          <pc:docMk/>
          <pc:sldMk cId="348639121" sldId="278"/>
        </pc:sldMkLst>
        <pc:spChg chg="mod">
          <ac:chgData name="Zoja Germuskova" userId="9b844382-2e2a-4fa9-95ff-22128d0367a4" providerId="ADAL" clId="{7AB2EDE3-5A82-204F-B5FE-249ACE4DF554}" dt="2023-03-21T18:54:03.937" v="2690" actId="20577"/>
          <ac:spMkLst>
            <pc:docMk/>
            <pc:sldMk cId="348639121" sldId="278"/>
            <ac:spMk id="2" creationId="{5DBE895B-ED51-14BC-A1A2-09A55DC31D9E}"/>
          </ac:spMkLst>
        </pc:spChg>
        <pc:spChg chg="mod">
          <ac:chgData name="Zoja Germuskova" userId="9b844382-2e2a-4fa9-95ff-22128d0367a4" providerId="ADAL" clId="{7AB2EDE3-5A82-204F-B5FE-249ACE4DF554}" dt="2023-03-22T19:43:38.752" v="13963" actId="113"/>
          <ac:spMkLst>
            <pc:docMk/>
            <pc:sldMk cId="348639121" sldId="278"/>
            <ac:spMk id="3" creationId="{777762E0-078A-6710-2B45-5771292B4222}"/>
          </ac:spMkLst>
        </pc:spChg>
        <pc:picChg chg="add mod">
          <ac:chgData name="Zoja Germuskova" userId="9b844382-2e2a-4fa9-95ff-22128d0367a4" providerId="ADAL" clId="{7AB2EDE3-5A82-204F-B5FE-249ACE4DF554}" dt="2023-03-22T16:18:42.220" v="9707" actId="1076"/>
          <ac:picMkLst>
            <pc:docMk/>
            <pc:sldMk cId="348639121" sldId="278"/>
            <ac:picMk id="8194" creationId="{D3BF4F2E-FC72-6F02-861D-AC9525265FFD}"/>
          </ac:picMkLst>
        </pc:picChg>
        <pc:picChg chg="add del mod">
          <ac:chgData name="Zoja Germuskova" userId="9b844382-2e2a-4fa9-95ff-22128d0367a4" providerId="ADAL" clId="{7AB2EDE3-5A82-204F-B5FE-249ACE4DF554}" dt="2023-03-22T16:20:36.687" v="9714" actId="478"/>
          <ac:picMkLst>
            <pc:docMk/>
            <pc:sldMk cId="348639121" sldId="278"/>
            <ac:picMk id="8196" creationId="{3755DC4F-3E84-4C89-2165-CEFFADF18EC5}"/>
          </ac:picMkLst>
        </pc:picChg>
      </pc:sldChg>
      <pc:sldChg chg="addSp modSp new mod modNotesTx">
        <pc:chgData name="Zoja Germuskova" userId="9b844382-2e2a-4fa9-95ff-22128d0367a4" providerId="ADAL" clId="{7AB2EDE3-5A82-204F-B5FE-249ACE4DF554}" dt="2023-03-23T12:41:48.954" v="20332" actId="20577"/>
        <pc:sldMkLst>
          <pc:docMk/>
          <pc:sldMk cId="1023145319" sldId="279"/>
        </pc:sldMkLst>
        <pc:spChg chg="mod">
          <ac:chgData name="Zoja Germuskova" userId="9b844382-2e2a-4fa9-95ff-22128d0367a4" providerId="ADAL" clId="{7AB2EDE3-5A82-204F-B5FE-249ACE4DF554}" dt="2023-03-22T16:21:55.875" v="9720" actId="20577"/>
          <ac:spMkLst>
            <pc:docMk/>
            <pc:sldMk cId="1023145319" sldId="279"/>
            <ac:spMk id="2" creationId="{48BFABC8-AA33-79DF-3056-64D18F3332A9}"/>
          </ac:spMkLst>
        </pc:spChg>
        <pc:spChg chg="mod">
          <ac:chgData name="Zoja Germuskova" userId="9b844382-2e2a-4fa9-95ff-22128d0367a4" providerId="ADAL" clId="{7AB2EDE3-5A82-204F-B5FE-249ACE4DF554}" dt="2023-03-23T11:31:36.897" v="20177" actId="403"/>
          <ac:spMkLst>
            <pc:docMk/>
            <pc:sldMk cId="1023145319" sldId="279"/>
            <ac:spMk id="3" creationId="{98214D2D-7E1A-2D30-CA17-CCAC61F2DA0E}"/>
          </ac:spMkLst>
        </pc:spChg>
        <pc:picChg chg="add mod">
          <ac:chgData name="Zoja Germuskova" userId="9b844382-2e2a-4fa9-95ff-22128d0367a4" providerId="ADAL" clId="{7AB2EDE3-5A82-204F-B5FE-249ACE4DF554}" dt="2023-03-22T16:21:52.937" v="9719" actId="1076"/>
          <ac:picMkLst>
            <pc:docMk/>
            <pc:sldMk cId="1023145319" sldId="279"/>
            <ac:picMk id="9218" creationId="{51CB89D9-9287-64C5-FE23-59B59CEBF33F}"/>
          </ac:picMkLst>
        </pc:picChg>
      </pc:sldChg>
      <pc:sldChg chg="addSp delSp modSp new mod ord modNotesTx">
        <pc:chgData name="Zoja Germuskova" userId="9b844382-2e2a-4fa9-95ff-22128d0367a4" providerId="ADAL" clId="{7AB2EDE3-5A82-204F-B5FE-249ACE4DF554}" dt="2023-03-23T12:41:56.693" v="20335" actId="20577"/>
        <pc:sldMkLst>
          <pc:docMk/>
          <pc:sldMk cId="2172006832" sldId="280"/>
        </pc:sldMkLst>
        <pc:spChg chg="mod">
          <ac:chgData name="Zoja Germuskova" userId="9b844382-2e2a-4fa9-95ff-22128d0367a4" providerId="ADAL" clId="{7AB2EDE3-5A82-204F-B5FE-249ACE4DF554}" dt="2023-03-12T15:45:33.805" v="299" actId="20577"/>
          <ac:spMkLst>
            <pc:docMk/>
            <pc:sldMk cId="2172006832" sldId="280"/>
            <ac:spMk id="2" creationId="{FEF4FCCF-C1A9-EE01-4D83-85C029CE8B27}"/>
          </ac:spMkLst>
        </pc:spChg>
        <pc:spChg chg="del mod">
          <ac:chgData name="Zoja Germuskova" userId="9b844382-2e2a-4fa9-95ff-22128d0367a4" providerId="ADAL" clId="{7AB2EDE3-5A82-204F-B5FE-249ACE4DF554}" dt="2023-03-12T20:32:17.508" v="316" actId="478"/>
          <ac:spMkLst>
            <pc:docMk/>
            <pc:sldMk cId="2172006832" sldId="280"/>
            <ac:spMk id="3" creationId="{613C0903-538B-2B47-D5CE-F474900574BF}"/>
          </ac:spMkLst>
        </pc:spChg>
        <pc:spChg chg="add mod">
          <ac:chgData name="Zoja Germuskova" userId="9b844382-2e2a-4fa9-95ff-22128d0367a4" providerId="ADAL" clId="{7AB2EDE3-5A82-204F-B5FE-249ACE4DF554}" dt="2023-03-23T09:52:06.958" v="20110" actId="1076"/>
          <ac:spMkLst>
            <pc:docMk/>
            <pc:sldMk cId="2172006832" sldId="280"/>
            <ac:spMk id="3" creationId="{E66809D5-CBE3-1009-F2E1-57B3E9E2A59E}"/>
          </ac:spMkLst>
        </pc:spChg>
        <pc:picChg chg="add del mod">
          <ac:chgData name="Zoja Germuskova" userId="9b844382-2e2a-4fa9-95ff-22128d0367a4" providerId="ADAL" clId="{7AB2EDE3-5A82-204F-B5FE-249ACE4DF554}" dt="2023-03-21T19:29:37.287" v="4670" actId="478"/>
          <ac:picMkLst>
            <pc:docMk/>
            <pc:sldMk cId="2172006832" sldId="280"/>
            <ac:picMk id="7" creationId="{0FF83C1E-B767-C6EF-BDEA-AD59C52040AC}"/>
          </ac:picMkLst>
        </pc:picChg>
        <pc:picChg chg="add mod">
          <ac:chgData name="Zoja Germuskova" userId="9b844382-2e2a-4fa9-95ff-22128d0367a4" providerId="ADAL" clId="{7AB2EDE3-5A82-204F-B5FE-249ACE4DF554}" dt="2023-03-23T09:05:26.267" v="19846" actId="571"/>
          <ac:picMkLst>
            <pc:docMk/>
            <pc:sldMk cId="2172006832" sldId="280"/>
            <ac:picMk id="8" creationId="{08F5081E-75CD-9B23-B1A9-71E5F4022895}"/>
          </ac:picMkLst>
        </pc:picChg>
        <pc:picChg chg="add mod">
          <ac:chgData name="Zoja Germuskova" userId="9b844382-2e2a-4fa9-95ff-22128d0367a4" providerId="ADAL" clId="{7AB2EDE3-5A82-204F-B5FE-249ACE4DF554}" dt="2023-03-23T09:52:00.617" v="20109" actId="14100"/>
          <ac:picMkLst>
            <pc:docMk/>
            <pc:sldMk cId="2172006832" sldId="280"/>
            <ac:picMk id="2050" creationId="{DF176C4C-FE5B-C0D7-17FA-6BCC3DB2561D}"/>
          </ac:picMkLst>
        </pc:picChg>
      </pc:sldChg>
      <pc:sldChg chg="delSp add del">
        <pc:chgData name="Zoja Germuskova" userId="9b844382-2e2a-4fa9-95ff-22128d0367a4" providerId="ADAL" clId="{7AB2EDE3-5A82-204F-B5FE-249ACE4DF554}" dt="2023-03-12T20:33:09.977" v="322" actId="2696"/>
        <pc:sldMkLst>
          <pc:docMk/>
          <pc:sldMk cId="905164234" sldId="281"/>
        </pc:sldMkLst>
        <pc:picChg chg="del">
          <ac:chgData name="Zoja Germuskova" userId="9b844382-2e2a-4fa9-95ff-22128d0367a4" providerId="ADAL" clId="{7AB2EDE3-5A82-204F-B5FE-249ACE4DF554}" dt="2023-03-12T20:33:07.557" v="321" actId="478"/>
          <ac:picMkLst>
            <pc:docMk/>
            <pc:sldMk cId="905164234" sldId="281"/>
            <ac:picMk id="7" creationId="{0FF83C1E-B767-C6EF-BDEA-AD59C52040AC}"/>
          </ac:picMkLst>
        </pc:picChg>
      </pc:sldChg>
      <pc:sldChg chg="addSp modSp add del mod ord">
        <pc:chgData name="Zoja Germuskova" userId="9b844382-2e2a-4fa9-95ff-22128d0367a4" providerId="ADAL" clId="{7AB2EDE3-5A82-204F-B5FE-249ACE4DF554}" dt="2023-03-23T12:43:15.083" v="20345" actId="2696"/>
        <pc:sldMkLst>
          <pc:docMk/>
          <pc:sldMk cId="3777769405" sldId="281"/>
        </pc:sldMkLst>
        <pc:spChg chg="mod">
          <ac:chgData name="Zoja Germuskova" userId="9b844382-2e2a-4fa9-95ff-22128d0367a4" providerId="ADAL" clId="{7AB2EDE3-5A82-204F-B5FE-249ACE4DF554}" dt="2023-03-12T20:33:25.809" v="343" actId="20577"/>
          <ac:spMkLst>
            <pc:docMk/>
            <pc:sldMk cId="3777769405" sldId="281"/>
            <ac:spMk id="2" creationId="{5DBE895B-ED51-14BC-A1A2-09A55DC31D9E}"/>
          </ac:spMkLst>
        </pc:spChg>
        <pc:spChg chg="mod">
          <ac:chgData name="Zoja Germuskova" userId="9b844382-2e2a-4fa9-95ff-22128d0367a4" providerId="ADAL" clId="{7AB2EDE3-5A82-204F-B5FE-249ACE4DF554}" dt="2023-03-21T19:58:46.363" v="5366" actId="20577"/>
          <ac:spMkLst>
            <pc:docMk/>
            <pc:sldMk cId="3777769405" sldId="281"/>
            <ac:spMk id="3" creationId="{777762E0-078A-6710-2B45-5771292B4222}"/>
          </ac:spMkLst>
        </pc:spChg>
        <pc:picChg chg="add mod">
          <ac:chgData name="Zoja Germuskova" userId="9b844382-2e2a-4fa9-95ff-22128d0367a4" providerId="ADAL" clId="{7AB2EDE3-5A82-204F-B5FE-249ACE4DF554}" dt="2023-03-21T19:46:38.935" v="5206" actId="1076"/>
          <ac:picMkLst>
            <pc:docMk/>
            <pc:sldMk cId="3777769405" sldId="281"/>
            <ac:picMk id="3074" creationId="{1E28298E-90C1-6394-ABF2-A9806E00A4A0}"/>
          </ac:picMkLst>
        </pc:picChg>
      </pc:sldChg>
      <pc:sldChg chg="addSp delSp modSp add mod modNotesTx">
        <pc:chgData name="Zoja Germuskova" userId="9b844382-2e2a-4fa9-95ff-22128d0367a4" providerId="ADAL" clId="{7AB2EDE3-5A82-204F-B5FE-249ACE4DF554}" dt="2023-03-23T12:42:12.544" v="20337" actId="20577"/>
        <pc:sldMkLst>
          <pc:docMk/>
          <pc:sldMk cId="2865731246" sldId="282"/>
        </pc:sldMkLst>
        <pc:spChg chg="mod">
          <ac:chgData name="Zoja Germuskova" userId="9b844382-2e2a-4fa9-95ff-22128d0367a4" providerId="ADAL" clId="{7AB2EDE3-5A82-204F-B5FE-249ACE4DF554}" dt="2023-03-21T20:34:40.107" v="6472" actId="20577"/>
          <ac:spMkLst>
            <pc:docMk/>
            <pc:sldMk cId="2865731246" sldId="282"/>
            <ac:spMk id="2" creationId="{5DBE895B-ED51-14BC-A1A2-09A55DC31D9E}"/>
          </ac:spMkLst>
        </pc:spChg>
        <pc:spChg chg="add mod">
          <ac:chgData name="Zoja Germuskova" userId="9b844382-2e2a-4fa9-95ff-22128d0367a4" providerId="ADAL" clId="{7AB2EDE3-5A82-204F-B5FE-249ACE4DF554}" dt="2023-03-21T20:35:31.840" v="6490" actId="20577"/>
          <ac:spMkLst>
            <pc:docMk/>
            <pc:sldMk cId="2865731246" sldId="282"/>
            <ac:spMk id="3" creationId="{20C0780C-5BBF-82A1-CB24-2FB2A557C716}"/>
          </ac:spMkLst>
        </pc:spChg>
        <pc:spChg chg="del mod">
          <ac:chgData name="Zoja Germuskova" userId="9b844382-2e2a-4fa9-95ff-22128d0367a4" providerId="ADAL" clId="{7AB2EDE3-5A82-204F-B5FE-249ACE4DF554}" dt="2023-03-12T20:52:51.359" v="511" actId="478"/>
          <ac:spMkLst>
            <pc:docMk/>
            <pc:sldMk cId="2865731246" sldId="282"/>
            <ac:spMk id="3" creationId="{777762E0-078A-6710-2B45-5771292B4222}"/>
          </ac:spMkLst>
        </pc:spChg>
        <pc:spChg chg="add mod">
          <ac:chgData name="Zoja Germuskova" userId="9b844382-2e2a-4fa9-95ff-22128d0367a4" providerId="ADAL" clId="{7AB2EDE3-5A82-204F-B5FE-249ACE4DF554}" dt="2023-03-21T20:35:51.228" v="6505" actId="20577"/>
          <ac:spMkLst>
            <pc:docMk/>
            <pc:sldMk cId="2865731246" sldId="282"/>
            <ac:spMk id="7" creationId="{9717E02E-593C-BE8B-7548-05EFFCBE50FD}"/>
          </ac:spMkLst>
        </pc:spChg>
        <pc:spChg chg="add mod">
          <ac:chgData name="Zoja Germuskova" userId="9b844382-2e2a-4fa9-95ff-22128d0367a4" providerId="ADAL" clId="{7AB2EDE3-5A82-204F-B5FE-249ACE4DF554}" dt="2023-03-22T09:33:37.435" v="8063" actId="20577"/>
          <ac:spMkLst>
            <pc:docMk/>
            <pc:sldMk cId="2865731246" sldId="282"/>
            <ac:spMk id="8" creationId="{896A32F4-28DD-2807-51C8-CEC306C7BB6F}"/>
          </ac:spMkLst>
        </pc:spChg>
        <pc:picChg chg="add mod">
          <ac:chgData name="Zoja Germuskova" userId="9b844382-2e2a-4fa9-95ff-22128d0367a4" providerId="ADAL" clId="{7AB2EDE3-5A82-204F-B5FE-249ACE4DF554}" dt="2023-03-21T20:35:36.929" v="6491" actId="1076"/>
          <ac:picMkLst>
            <pc:docMk/>
            <pc:sldMk cId="2865731246" sldId="282"/>
            <ac:picMk id="9218" creationId="{7F647CE5-8992-1586-B059-D450BDEB0C12}"/>
          </ac:picMkLst>
        </pc:picChg>
      </pc:sldChg>
      <pc:sldChg chg="addSp delSp modSp add mod modNotesTx">
        <pc:chgData name="Zoja Germuskova" userId="9b844382-2e2a-4fa9-95ff-22128d0367a4" providerId="ADAL" clId="{7AB2EDE3-5A82-204F-B5FE-249ACE4DF554}" dt="2023-03-23T12:42:18.336" v="20338" actId="20577"/>
        <pc:sldMkLst>
          <pc:docMk/>
          <pc:sldMk cId="3178768147" sldId="283"/>
        </pc:sldMkLst>
        <pc:spChg chg="mod">
          <ac:chgData name="Zoja Germuskova" userId="9b844382-2e2a-4fa9-95ff-22128d0367a4" providerId="ADAL" clId="{7AB2EDE3-5A82-204F-B5FE-249ACE4DF554}" dt="2023-03-21T20:34:51.619" v="6473"/>
          <ac:spMkLst>
            <pc:docMk/>
            <pc:sldMk cId="3178768147" sldId="283"/>
            <ac:spMk id="2" creationId="{5DBE895B-ED51-14BC-A1A2-09A55DC31D9E}"/>
          </ac:spMkLst>
        </pc:spChg>
        <pc:spChg chg="del">
          <ac:chgData name="Zoja Germuskova" userId="9b844382-2e2a-4fa9-95ff-22128d0367a4" providerId="ADAL" clId="{7AB2EDE3-5A82-204F-B5FE-249ACE4DF554}" dt="2023-03-12T20:37:11.449" v="366" actId="478"/>
          <ac:spMkLst>
            <pc:docMk/>
            <pc:sldMk cId="3178768147" sldId="283"/>
            <ac:spMk id="3" creationId="{777762E0-078A-6710-2B45-5771292B4222}"/>
          </ac:spMkLst>
        </pc:spChg>
        <pc:spChg chg="add mod">
          <ac:chgData name="Zoja Germuskova" userId="9b844382-2e2a-4fa9-95ff-22128d0367a4" providerId="ADAL" clId="{7AB2EDE3-5A82-204F-B5FE-249ACE4DF554}" dt="2023-03-21T20:34:55.368" v="6474" actId="113"/>
          <ac:spMkLst>
            <pc:docMk/>
            <pc:sldMk cId="3178768147" sldId="283"/>
            <ac:spMk id="7" creationId="{AAB86E51-983A-3EC6-CBA6-AD2AD0F72A02}"/>
          </ac:spMkLst>
        </pc:spChg>
        <pc:picChg chg="del">
          <ac:chgData name="Zoja Germuskova" userId="9b844382-2e2a-4fa9-95ff-22128d0367a4" providerId="ADAL" clId="{7AB2EDE3-5A82-204F-B5FE-249ACE4DF554}" dt="2023-03-12T20:36:43.960" v="361" actId="478"/>
          <ac:picMkLst>
            <pc:docMk/>
            <pc:sldMk cId="3178768147" sldId="283"/>
            <ac:picMk id="9218" creationId="{7F647CE5-8992-1586-B059-D450BDEB0C12}"/>
          </ac:picMkLst>
        </pc:picChg>
        <pc:picChg chg="add mod">
          <ac:chgData name="Zoja Germuskova" userId="9b844382-2e2a-4fa9-95ff-22128d0367a4" providerId="ADAL" clId="{7AB2EDE3-5A82-204F-B5FE-249ACE4DF554}" dt="2023-03-21T20:36:12.149" v="6507" actId="1076"/>
          <ac:picMkLst>
            <pc:docMk/>
            <pc:sldMk cId="3178768147" sldId="283"/>
            <ac:picMk id="11266" creationId="{C8456B83-9086-0492-3196-7EB1DD5218D0}"/>
          </ac:picMkLst>
        </pc:picChg>
      </pc:sldChg>
      <pc:sldChg chg="modSp new mod modNotesTx">
        <pc:chgData name="Zoja Germuskova" userId="9b844382-2e2a-4fa9-95ff-22128d0367a4" providerId="ADAL" clId="{7AB2EDE3-5A82-204F-B5FE-249ACE4DF554}" dt="2023-03-23T11:30:33.844" v="20167" actId="255"/>
        <pc:sldMkLst>
          <pc:docMk/>
          <pc:sldMk cId="264668519" sldId="284"/>
        </pc:sldMkLst>
        <pc:spChg chg="mod">
          <ac:chgData name="Zoja Germuskova" userId="9b844382-2e2a-4fa9-95ff-22128d0367a4" providerId="ADAL" clId="{7AB2EDE3-5A82-204F-B5FE-249ACE4DF554}" dt="2023-03-23T10:32:16.961" v="20146" actId="20577"/>
          <ac:spMkLst>
            <pc:docMk/>
            <pc:sldMk cId="264668519" sldId="284"/>
            <ac:spMk id="2" creationId="{4AF9E89D-0826-AD71-795F-74223B69A33D}"/>
          </ac:spMkLst>
        </pc:spChg>
        <pc:spChg chg="mod">
          <ac:chgData name="Zoja Germuskova" userId="9b844382-2e2a-4fa9-95ff-22128d0367a4" providerId="ADAL" clId="{7AB2EDE3-5A82-204F-B5FE-249ACE4DF554}" dt="2023-03-23T11:30:33.844" v="20167" actId="255"/>
          <ac:spMkLst>
            <pc:docMk/>
            <pc:sldMk cId="264668519" sldId="284"/>
            <ac:spMk id="3" creationId="{2933E667-79FE-7559-1CE3-5F99F119868B}"/>
          </ac:spMkLst>
        </pc:spChg>
      </pc:sldChg>
      <pc:sldChg chg="modSp add del mod">
        <pc:chgData name="Zoja Germuskova" userId="9b844382-2e2a-4fa9-95ff-22128d0367a4" providerId="ADAL" clId="{7AB2EDE3-5A82-204F-B5FE-249ACE4DF554}" dt="2023-03-22T20:35:04.619" v="17218" actId="2696"/>
        <pc:sldMkLst>
          <pc:docMk/>
          <pc:sldMk cId="3562502145" sldId="285"/>
        </pc:sldMkLst>
        <pc:spChg chg="mod">
          <ac:chgData name="Zoja Germuskova" userId="9b844382-2e2a-4fa9-95ff-22128d0367a4" providerId="ADAL" clId="{7AB2EDE3-5A82-204F-B5FE-249ACE4DF554}" dt="2023-03-21T15:39:02.310" v="2091"/>
          <ac:spMkLst>
            <pc:docMk/>
            <pc:sldMk cId="3562502145" sldId="285"/>
            <ac:spMk id="3" creationId="{2933E667-79FE-7559-1CE3-5F99F119868B}"/>
          </ac:spMkLst>
        </pc:spChg>
      </pc:sldChg>
      <pc:sldChg chg="addSp delSp modSp new mod ord modNotesTx">
        <pc:chgData name="Zoja Germuskova" userId="9b844382-2e2a-4fa9-95ff-22128d0367a4" providerId="ADAL" clId="{7AB2EDE3-5A82-204F-B5FE-249ACE4DF554}" dt="2023-03-23T12:42:25.211" v="20339" actId="20577"/>
        <pc:sldMkLst>
          <pc:docMk/>
          <pc:sldMk cId="3448982139" sldId="286"/>
        </pc:sldMkLst>
        <pc:spChg chg="mod">
          <ac:chgData name="Zoja Germuskova" userId="9b844382-2e2a-4fa9-95ff-22128d0367a4" providerId="ADAL" clId="{7AB2EDE3-5A82-204F-B5FE-249ACE4DF554}" dt="2023-03-21T20:36:27.105" v="6518" actId="20577"/>
          <ac:spMkLst>
            <pc:docMk/>
            <pc:sldMk cId="3448982139" sldId="286"/>
            <ac:spMk id="2" creationId="{B6A5B448-2C9E-D910-2D10-F9C44777FAE7}"/>
          </ac:spMkLst>
        </pc:spChg>
        <pc:spChg chg="add mod">
          <ac:chgData name="Zoja Germuskova" userId="9b844382-2e2a-4fa9-95ff-22128d0367a4" providerId="ADAL" clId="{7AB2EDE3-5A82-204F-B5FE-249ACE4DF554}" dt="2023-03-21T20:36:41.781" v="6520"/>
          <ac:spMkLst>
            <pc:docMk/>
            <pc:sldMk cId="3448982139" sldId="286"/>
            <ac:spMk id="3" creationId="{80EC8A58-E2EC-414C-9431-658663B0648E}"/>
          </ac:spMkLst>
        </pc:spChg>
        <pc:spChg chg="del">
          <ac:chgData name="Zoja Germuskova" userId="9b844382-2e2a-4fa9-95ff-22128d0367a4" providerId="ADAL" clId="{7AB2EDE3-5A82-204F-B5FE-249ACE4DF554}" dt="2023-03-12T20:52:31.750" v="504"/>
          <ac:spMkLst>
            <pc:docMk/>
            <pc:sldMk cId="3448982139" sldId="286"/>
            <ac:spMk id="3" creationId="{F2EA9004-E4D8-6683-7C05-981D5F63FD41}"/>
          </ac:spMkLst>
        </pc:spChg>
        <pc:spChg chg="add mod">
          <ac:chgData name="Zoja Germuskova" userId="9b844382-2e2a-4fa9-95ff-22128d0367a4" providerId="ADAL" clId="{7AB2EDE3-5A82-204F-B5FE-249ACE4DF554}" dt="2023-03-21T20:36:49.316" v="6521"/>
          <ac:spMkLst>
            <pc:docMk/>
            <pc:sldMk cId="3448982139" sldId="286"/>
            <ac:spMk id="7" creationId="{13FE3050-C13E-A1A2-82F0-4FEAF27CC99E}"/>
          </ac:spMkLst>
        </pc:spChg>
        <pc:spChg chg="add mod">
          <ac:chgData name="Zoja Germuskova" userId="9b844382-2e2a-4fa9-95ff-22128d0367a4" providerId="ADAL" clId="{7AB2EDE3-5A82-204F-B5FE-249ACE4DF554}" dt="2023-03-22T09:33:29.613" v="8059" actId="1076"/>
          <ac:spMkLst>
            <pc:docMk/>
            <pc:sldMk cId="3448982139" sldId="286"/>
            <ac:spMk id="9" creationId="{1E373F70-98F7-D94B-04A7-09D1F13CC07D}"/>
          </ac:spMkLst>
        </pc:spChg>
        <pc:picChg chg="add mod">
          <ac:chgData name="Zoja Germuskova" userId="9b844382-2e2a-4fa9-95ff-22128d0367a4" providerId="ADAL" clId="{7AB2EDE3-5A82-204F-B5FE-249ACE4DF554}" dt="2023-03-21T20:36:53.753" v="6522" actId="1076"/>
          <ac:picMkLst>
            <pc:docMk/>
            <pc:sldMk cId="3448982139" sldId="286"/>
            <ac:picMk id="12290" creationId="{E2770A9E-0541-53CF-A6B3-8332AD8EB5D9}"/>
          </ac:picMkLst>
        </pc:picChg>
      </pc:sldChg>
      <pc:sldChg chg="addSp delSp modSp add mod modNotesTx">
        <pc:chgData name="Zoja Germuskova" userId="9b844382-2e2a-4fa9-95ff-22128d0367a4" providerId="ADAL" clId="{7AB2EDE3-5A82-204F-B5FE-249ACE4DF554}" dt="2023-03-23T12:42:31.701" v="20340" actId="20577"/>
        <pc:sldMkLst>
          <pc:docMk/>
          <pc:sldMk cId="4235484917" sldId="287"/>
        </pc:sldMkLst>
        <pc:spChg chg="mod">
          <ac:chgData name="Zoja Germuskova" userId="9b844382-2e2a-4fa9-95ff-22128d0367a4" providerId="ADAL" clId="{7AB2EDE3-5A82-204F-B5FE-249ACE4DF554}" dt="2023-03-21T20:37:03.461" v="6533" actId="20577"/>
          <ac:spMkLst>
            <pc:docMk/>
            <pc:sldMk cId="4235484917" sldId="287"/>
            <ac:spMk id="2" creationId="{B6A5B448-2C9E-D910-2D10-F9C44777FAE7}"/>
          </ac:spMkLst>
        </pc:spChg>
        <pc:spChg chg="add del mod">
          <ac:chgData name="Zoja Germuskova" userId="9b844382-2e2a-4fa9-95ff-22128d0367a4" providerId="ADAL" clId="{7AB2EDE3-5A82-204F-B5FE-249ACE4DF554}" dt="2023-03-23T06:45:17.937" v="18988" actId="478"/>
          <ac:spMkLst>
            <pc:docMk/>
            <pc:sldMk cId="4235484917" sldId="287"/>
            <ac:spMk id="3" creationId="{3EEA107B-BDC9-5BF6-207E-E0E96F831C66}"/>
          </ac:spMkLst>
        </pc:spChg>
        <pc:spChg chg="add del mod">
          <ac:chgData name="Zoja Germuskova" userId="9b844382-2e2a-4fa9-95ff-22128d0367a4" providerId="ADAL" clId="{7AB2EDE3-5A82-204F-B5FE-249ACE4DF554}" dt="2023-03-12T20:54:55.429" v="520"/>
          <ac:spMkLst>
            <pc:docMk/>
            <pc:sldMk cId="4235484917" sldId="287"/>
            <ac:spMk id="3" creationId="{D4F90FF9-D568-C5F6-996B-6E49A5962788}"/>
          </ac:spMkLst>
        </pc:spChg>
        <pc:spChg chg="add del mod">
          <ac:chgData name="Zoja Germuskova" userId="9b844382-2e2a-4fa9-95ff-22128d0367a4" providerId="ADAL" clId="{7AB2EDE3-5A82-204F-B5FE-249ACE4DF554}" dt="2023-03-12T20:55:46.164" v="528"/>
          <ac:spMkLst>
            <pc:docMk/>
            <pc:sldMk cId="4235484917" sldId="287"/>
            <ac:spMk id="7" creationId="{3E801268-DA05-FB3C-3F6E-4F25F954B2B0}"/>
          </ac:spMkLst>
        </pc:spChg>
        <pc:spChg chg="add mod">
          <ac:chgData name="Zoja Germuskova" userId="9b844382-2e2a-4fa9-95ff-22128d0367a4" providerId="ADAL" clId="{7AB2EDE3-5A82-204F-B5FE-249ACE4DF554}" dt="2023-03-21T20:37:08.220" v="6534" actId="113"/>
          <ac:spMkLst>
            <pc:docMk/>
            <pc:sldMk cId="4235484917" sldId="287"/>
            <ac:spMk id="8" creationId="{61DEB902-A68E-F901-BD76-4FBE2710886D}"/>
          </ac:spMkLst>
        </pc:spChg>
        <pc:picChg chg="del">
          <ac:chgData name="Zoja Germuskova" userId="9b844382-2e2a-4fa9-95ff-22128d0367a4" providerId="ADAL" clId="{7AB2EDE3-5A82-204F-B5FE-249ACE4DF554}" dt="2023-03-12T20:54:49.192" v="518" actId="478"/>
          <ac:picMkLst>
            <pc:docMk/>
            <pc:sldMk cId="4235484917" sldId="287"/>
            <ac:picMk id="12290" creationId="{E2770A9E-0541-53CF-A6B3-8332AD8EB5D9}"/>
          </ac:picMkLst>
        </pc:picChg>
        <pc:picChg chg="add mod">
          <ac:chgData name="Zoja Germuskova" userId="9b844382-2e2a-4fa9-95ff-22128d0367a4" providerId="ADAL" clId="{7AB2EDE3-5A82-204F-B5FE-249ACE4DF554}" dt="2023-03-12T20:55:40.119" v="526" actId="14100"/>
          <ac:picMkLst>
            <pc:docMk/>
            <pc:sldMk cId="4235484917" sldId="287"/>
            <ac:picMk id="14338" creationId="{29459873-9EFA-EB6A-3305-14F84425AB5A}"/>
          </ac:picMkLst>
        </pc:picChg>
      </pc:sldChg>
      <pc:sldChg chg="addSp delSp modSp new mod ord modNotesTx">
        <pc:chgData name="Zoja Germuskova" userId="9b844382-2e2a-4fa9-95ff-22128d0367a4" providerId="ADAL" clId="{7AB2EDE3-5A82-204F-B5FE-249ACE4DF554}" dt="2023-03-23T12:42:38.239" v="20341" actId="20577"/>
        <pc:sldMkLst>
          <pc:docMk/>
          <pc:sldMk cId="1225753399" sldId="288"/>
        </pc:sldMkLst>
        <pc:spChg chg="mod">
          <ac:chgData name="Zoja Germuskova" userId="9b844382-2e2a-4fa9-95ff-22128d0367a4" providerId="ADAL" clId="{7AB2EDE3-5A82-204F-B5FE-249ACE4DF554}" dt="2023-03-21T09:51:13.157" v="626" actId="114"/>
          <ac:spMkLst>
            <pc:docMk/>
            <pc:sldMk cId="1225753399" sldId="288"/>
            <ac:spMk id="2" creationId="{092937BC-69DF-E10E-F4E4-79A1D2EFEA78}"/>
          </ac:spMkLst>
        </pc:spChg>
        <pc:spChg chg="mod">
          <ac:chgData name="Zoja Germuskova" userId="9b844382-2e2a-4fa9-95ff-22128d0367a4" providerId="ADAL" clId="{7AB2EDE3-5A82-204F-B5FE-249ACE4DF554}" dt="2023-03-23T11:31:05.422" v="20172" actId="403"/>
          <ac:spMkLst>
            <pc:docMk/>
            <pc:sldMk cId="1225753399" sldId="288"/>
            <ac:spMk id="3" creationId="{BFB1256F-60D1-3DB5-8A7F-8B12A3C6EAF1}"/>
          </ac:spMkLst>
        </pc:spChg>
        <pc:spChg chg="add mod">
          <ac:chgData name="Zoja Germuskova" userId="9b844382-2e2a-4fa9-95ff-22128d0367a4" providerId="ADAL" clId="{7AB2EDE3-5A82-204F-B5FE-249ACE4DF554}" dt="2023-03-22T09:50:06.093" v="8925" actId="1076"/>
          <ac:spMkLst>
            <pc:docMk/>
            <pc:sldMk cId="1225753399" sldId="288"/>
            <ac:spMk id="8" creationId="{15E819BF-C918-87F6-5911-A3F35E23397A}"/>
          </ac:spMkLst>
        </pc:spChg>
        <pc:spChg chg="add mod">
          <ac:chgData name="Zoja Germuskova" userId="9b844382-2e2a-4fa9-95ff-22128d0367a4" providerId="ADAL" clId="{7AB2EDE3-5A82-204F-B5FE-249ACE4DF554}" dt="2023-03-23T11:31:09.319" v="20173" actId="403"/>
          <ac:spMkLst>
            <pc:docMk/>
            <pc:sldMk cId="1225753399" sldId="288"/>
            <ac:spMk id="10" creationId="{1433E853-6789-9752-CAAE-43641EACFB3A}"/>
          </ac:spMkLst>
        </pc:spChg>
        <pc:spChg chg="add mod">
          <ac:chgData name="Zoja Germuskova" userId="9b844382-2e2a-4fa9-95ff-22128d0367a4" providerId="ADAL" clId="{7AB2EDE3-5A82-204F-B5FE-249ACE4DF554}" dt="2023-03-23T11:31:14.557" v="20174" actId="403"/>
          <ac:spMkLst>
            <pc:docMk/>
            <pc:sldMk cId="1225753399" sldId="288"/>
            <ac:spMk id="11" creationId="{9B091C98-07AC-6294-B30C-633B88ABB5E6}"/>
          </ac:spMkLst>
        </pc:spChg>
        <pc:picChg chg="add del mod">
          <ac:chgData name="Zoja Germuskova" userId="9b844382-2e2a-4fa9-95ff-22128d0367a4" providerId="ADAL" clId="{7AB2EDE3-5A82-204F-B5FE-249ACE4DF554}" dt="2023-03-21T20:44:37.824" v="6594" actId="478"/>
          <ac:picMkLst>
            <pc:docMk/>
            <pc:sldMk cId="1225753399" sldId="288"/>
            <ac:picMk id="7" creationId="{7A940725-B865-0332-33C8-53EC4B3BB6D4}"/>
          </ac:picMkLst>
        </pc:picChg>
        <pc:picChg chg="add del mod">
          <ac:chgData name="Zoja Germuskova" userId="9b844382-2e2a-4fa9-95ff-22128d0367a4" providerId="ADAL" clId="{7AB2EDE3-5A82-204F-B5FE-249ACE4DF554}" dt="2023-03-22T09:46:41.277" v="8910" actId="478"/>
          <ac:picMkLst>
            <pc:docMk/>
            <pc:sldMk cId="1225753399" sldId="288"/>
            <ac:picMk id="9" creationId="{38A3B923-08FF-72AB-DB3D-81F7881A0DA4}"/>
          </ac:picMkLst>
        </pc:picChg>
        <pc:picChg chg="add del mod">
          <ac:chgData name="Zoja Germuskova" userId="9b844382-2e2a-4fa9-95ff-22128d0367a4" providerId="ADAL" clId="{7AB2EDE3-5A82-204F-B5FE-249ACE4DF554}" dt="2023-03-21T20:45:23.150" v="6597" actId="478"/>
          <ac:picMkLst>
            <pc:docMk/>
            <pc:sldMk cId="1225753399" sldId="288"/>
            <ac:picMk id="5122" creationId="{6CDF2951-BB00-F783-019C-CA80A70575A0}"/>
          </ac:picMkLst>
        </pc:picChg>
        <pc:picChg chg="add mod">
          <ac:chgData name="Zoja Germuskova" userId="9b844382-2e2a-4fa9-95ff-22128d0367a4" providerId="ADAL" clId="{7AB2EDE3-5A82-204F-B5FE-249ACE4DF554}" dt="2023-03-23T09:44:31.421" v="19884" actId="1076"/>
          <ac:picMkLst>
            <pc:docMk/>
            <pc:sldMk cId="1225753399" sldId="288"/>
            <ac:picMk id="5124" creationId="{4BB45459-B026-145B-9C9D-C84110C460AA}"/>
          </ac:picMkLst>
        </pc:picChg>
      </pc:sldChg>
      <pc:sldChg chg="addSp delSp modSp add del mod">
        <pc:chgData name="Zoja Germuskova" userId="9b844382-2e2a-4fa9-95ff-22128d0367a4" providerId="ADAL" clId="{7AB2EDE3-5A82-204F-B5FE-249ACE4DF554}" dt="2023-03-22T21:06:08.995" v="17522" actId="2696"/>
        <pc:sldMkLst>
          <pc:docMk/>
          <pc:sldMk cId="4275297868" sldId="289"/>
        </pc:sldMkLst>
        <pc:spChg chg="mod">
          <ac:chgData name="Zoja Germuskova" userId="9b844382-2e2a-4fa9-95ff-22128d0367a4" providerId="ADAL" clId="{7AB2EDE3-5A82-204F-B5FE-249ACE4DF554}" dt="2023-03-22T20:05:13.206" v="15038" actId="6549"/>
          <ac:spMkLst>
            <pc:docMk/>
            <pc:sldMk cId="4275297868" sldId="289"/>
            <ac:spMk id="3" creationId="{BFB1256F-60D1-3DB5-8A7F-8B12A3C6EAF1}"/>
          </ac:spMkLst>
        </pc:spChg>
        <pc:picChg chg="add del mod">
          <ac:chgData name="Zoja Germuskova" userId="9b844382-2e2a-4fa9-95ff-22128d0367a4" providerId="ADAL" clId="{7AB2EDE3-5A82-204F-B5FE-249ACE4DF554}" dt="2023-03-22T20:05:05.124" v="15037" actId="478"/>
          <ac:picMkLst>
            <pc:docMk/>
            <pc:sldMk cId="4275297868" sldId="289"/>
            <ac:picMk id="1026" creationId="{E8A908CB-3AC3-1965-62E5-74E3CD80831E}"/>
          </ac:picMkLst>
        </pc:picChg>
      </pc:sldChg>
      <pc:sldChg chg="modSp add mod modNotesTx">
        <pc:chgData name="Zoja Germuskova" userId="9b844382-2e2a-4fa9-95ff-22128d0367a4" providerId="ADAL" clId="{7AB2EDE3-5A82-204F-B5FE-249ACE4DF554}" dt="2023-03-23T12:41:28.926" v="20330" actId="20577"/>
        <pc:sldMkLst>
          <pc:docMk/>
          <pc:sldMk cId="3839515351" sldId="290"/>
        </pc:sldMkLst>
        <pc:spChg chg="mod">
          <ac:chgData name="Zoja Germuskova" userId="9b844382-2e2a-4fa9-95ff-22128d0367a4" providerId="ADAL" clId="{7AB2EDE3-5A82-204F-B5FE-249ACE4DF554}" dt="2023-03-21T18:54:26.073" v="2696" actId="20577"/>
          <ac:spMkLst>
            <pc:docMk/>
            <pc:sldMk cId="3839515351" sldId="290"/>
            <ac:spMk id="2" creationId="{E1C73704-265E-A479-2B48-8FB53113D7D2}"/>
          </ac:spMkLst>
        </pc:spChg>
        <pc:spChg chg="mod">
          <ac:chgData name="Zoja Germuskova" userId="9b844382-2e2a-4fa9-95ff-22128d0367a4" providerId="ADAL" clId="{7AB2EDE3-5A82-204F-B5FE-249ACE4DF554}" dt="2023-03-23T11:31:48.287" v="20179" actId="1076"/>
          <ac:spMkLst>
            <pc:docMk/>
            <pc:sldMk cId="3839515351" sldId="290"/>
            <ac:spMk id="3" creationId="{FD522DF3-C0D7-FC18-AB6D-2F2B6FEAB4BB}"/>
          </ac:spMkLst>
        </pc:spChg>
      </pc:sldChg>
      <pc:sldChg chg="add del">
        <pc:chgData name="Zoja Germuskova" userId="9b844382-2e2a-4fa9-95ff-22128d0367a4" providerId="ADAL" clId="{7AB2EDE3-5A82-204F-B5FE-249ACE4DF554}" dt="2023-03-21T20:38:39.241" v="6535" actId="2696"/>
        <pc:sldMkLst>
          <pc:docMk/>
          <pc:sldMk cId="4124781177" sldId="291"/>
        </pc:sldMkLst>
      </pc:sldChg>
      <pc:sldChg chg="addSp delSp modSp new del mod">
        <pc:chgData name="Zoja Germuskova" userId="9b844382-2e2a-4fa9-95ff-22128d0367a4" providerId="ADAL" clId="{7AB2EDE3-5A82-204F-B5FE-249ACE4DF554}" dt="2023-03-21T20:32:50.959" v="6407" actId="2696"/>
        <pc:sldMkLst>
          <pc:docMk/>
          <pc:sldMk cId="720228333" sldId="292"/>
        </pc:sldMkLst>
        <pc:spChg chg="del">
          <ac:chgData name="Zoja Germuskova" userId="9b844382-2e2a-4fa9-95ff-22128d0367a4" providerId="ADAL" clId="{7AB2EDE3-5A82-204F-B5FE-249ACE4DF554}" dt="2023-03-21T20:04:30.034" v="5369" actId="1032"/>
          <ac:spMkLst>
            <pc:docMk/>
            <pc:sldMk cId="720228333" sldId="292"/>
            <ac:spMk id="3" creationId="{574A5512-ECC1-57EE-D92D-D6E50AE1D25A}"/>
          </ac:spMkLst>
        </pc:spChg>
        <pc:graphicFrameChg chg="add mod modGraphic">
          <ac:chgData name="Zoja Germuskova" userId="9b844382-2e2a-4fa9-95ff-22128d0367a4" providerId="ADAL" clId="{7AB2EDE3-5A82-204F-B5FE-249ACE4DF554}" dt="2023-03-21T20:09:32.163" v="5506"/>
          <ac:graphicFrameMkLst>
            <pc:docMk/>
            <pc:sldMk cId="720228333" sldId="292"/>
            <ac:graphicFrameMk id="7" creationId="{38B340F6-F873-054F-2760-583D92857A7C}"/>
          </ac:graphicFrameMkLst>
        </pc:graphicFrameChg>
      </pc:sldChg>
      <pc:sldChg chg="addSp delSp modSp new del mod">
        <pc:chgData name="Zoja Germuskova" userId="9b844382-2e2a-4fa9-95ff-22128d0367a4" providerId="ADAL" clId="{7AB2EDE3-5A82-204F-B5FE-249ACE4DF554}" dt="2023-03-21T20:32:47.816" v="6406" actId="2696"/>
        <pc:sldMkLst>
          <pc:docMk/>
          <pc:sldMk cId="799080565" sldId="293"/>
        </pc:sldMkLst>
        <pc:spChg chg="del">
          <ac:chgData name="Zoja Germuskova" userId="9b844382-2e2a-4fa9-95ff-22128d0367a4" providerId="ADAL" clId="{7AB2EDE3-5A82-204F-B5FE-249ACE4DF554}" dt="2023-03-21T20:11:11.784" v="5521" actId="1032"/>
          <ac:spMkLst>
            <pc:docMk/>
            <pc:sldMk cId="799080565" sldId="293"/>
            <ac:spMk id="3" creationId="{6955E741-C137-74AA-C531-8BA42264864D}"/>
          </ac:spMkLst>
        </pc:spChg>
        <pc:graphicFrameChg chg="add mod modGraphic">
          <ac:chgData name="Zoja Germuskova" userId="9b844382-2e2a-4fa9-95ff-22128d0367a4" providerId="ADAL" clId="{7AB2EDE3-5A82-204F-B5FE-249ACE4DF554}" dt="2023-03-21T20:13:15.819" v="5589" actId="20577"/>
          <ac:graphicFrameMkLst>
            <pc:docMk/>
            <pc:sldMk cId="799080565" sldId="293"/>
            <ac:graphicFrameMk id="7" creationId="{500E25CA-9692-17B9-9C02-071E61AB21CD}"/>
          </ac:graphicFrameMkLst>
        </pc:graphicFrameChg>
      </pc:sldChg>
      <pc:sldChg chg="addSp delSp modSp new del mod">
        <pc:chgData name="Zoja Germuskova" userId="9b844382-2e2a-4fa9-95ff-22128d0367a4" providerId="ADAL" clId="{7AB2EDE3-5A82-204F-B5FE-249ACE4DF554}" dt="2023-03-21T20:11:02.506" v="5519" actId="2696"/>
        <pc:sldMkLst>
          <pc:docMk/>
          <pc:sldMk cId="2083486792" sldId="293"/>
        </pc:sldMkLst>
        <pc:spChg chg="del">
          <ac:chgData name="Zoja Germuskova" userId="9b844382-2e2a-4fa9-95ff-22128d0367a4" providerId="ADAL" clId="{7AB2EDE3-5A82-204F-B5FE-249ACE4DF554}" dt="2023-03-21T20:10:23.154" v="5508" actId="1032"/>
          <ac:spMkLst>
            <pc:docMk/>
            <pc:sldMk cId="2083486792" sldId="293"/>
            <ac:spMk id="3" creationId="{D8B81D88-6847-89D6-7090-2A46DB91D6EA}"/>
          </ac:spMkLst>
        </pc:spChg>
        <pc:graphicFrameChg chg="add mod modGraphic">
          <ac:chgData name="Zoja Germuskova" userId="9b844382-2e2a-4fa9-95ff-22128d0367a4" providerId="ADAL" clId="{7AB2EDE3-5A82-204F-B5FE-249ACE4DF554}" dt="2023-03-21T20:10:57.722" v="5518"/>
          <ac:graphicFrameMkLst>
            <pc:docMk/>
            <pc:sldMk cId="2083486792" sldId="293"/>
            <ac:graphicFrameMk id="7" creationId="{709B7767-4C52-6293-96BD-E4F6873D83DC}"/>
          </ac:graphicFrameMkLst>
        </pc:graphicFrameChg>
      </pc:sldChg>
      <pc:sldChg chg="addSp delSp modSp add del mod modNotesTx">
        <pc:chgData name="Zoja Germuskova" userId="9b844382-2e2a-4fa9-95ff-22128d0367a4" providerId="ADAL" clId="{7AB2EDE3-5A82-204F-B5FE-249ACE4DF554}" dt="2023-03-23T12:42:04.973" v="20336" actId="20577"/>
        <pc:sldMkLst>
          <pc:docMk/>
          <pc:sldMk cId="3771422624" sldId="294"/>
        </pc:sldMkLst>
        <pc:spChg chg="mod">
          <ac:chgData name="Zoja Germuskova" userId="9b844382-2e2a-4fa9-95ff-22128d0367a4" providerId="ADAL" clId="{7AB2EDE3-5A82-204F-B5FE-249ACE4DF554}" dt="2023-03-21T20:30:16.105" v="6255" actId="20577"/>
          <ac:spMkLst>
            <pc:docMk/>
            <pc:sldMk cId="3771422624" sldId="294"/>
            <ac:spMk id="2" creationId="{CD1C2903-F382-428F-1BC2-C416A7401DC3}"/>
          </ac:spMkLst>
        </pc:spChg>
        <pc:spChg chg="add mod">
          <ac:chgData name="Zoja Germuskova" userId="9b844382-2e2a-4fa9-95ff-22128d0367a4" providerId="ADAL" clId="{7AB2EDE3-5A82-204F-B5FE-249ACE4DF554}" dt="2023-03-21T20:17:59.591" v="5686"/>
          <ac:spMkLst>
            <pc:docMk/>
            <pc:sldMk cId="3771422624" sldId="294"/>
            <ac:spMk id="8" creationId="{C310B69F-0FE8-4E9A-E67F-9DB52020898B}"/>
          </ac:spMkLst>
        </pc:spChg>
        <pc:spChg chg="add mod">
          <ac:chgData name="Zoja Germuskova" userId="9b844382-2e2a-4fa9-95ff-22128d0367a4" providerId="ADAL" clId="{7AB2EDE3-5A82-204F-B5FE-249ACE4DF554}" dt="2023-03-21T20:17:59.591" v="5686"/>
          <ac:spMkLst>
            <pc:docMk/>
            <pc:sldMk cId="3771422624" sldId="294"/>
            <ac:spMk id="9" creationId="{B75525EA-FDC3-4C85-B54E-08447E7DB10E}"/>
          </ac:spMkLst>
        </pc:spChg>
        <pc:spChg chg="add mod">
          <ac:chgData name="Zoja Germuskova" userId="9b844382-2e2a-4fa9-95ff-22128d0367a4" providerId="ADAL" clId="{7AB2EDE3-5A82-204F-B5FE-249ACE4DF554}" dt="2023-03-22T19:52:33.443" v="14221" actId="6549"/>
          <ac:spMkLst>
            <pc:docMk/>
            <pc:sldMk cId="3771422624" sldId="294"/>
            <ac:spMk id="10" creationId="{CF22F8D9-6666-EDDD-0474-505E48BC5D58}"/>
          </ac:spMkLst>
        </pc:spChg>
        <pc:spChg chg="add del mod">
          <ac:chgData name="Zoja Germuskova" userId="9b844382-2e2a-4fa9-95ff-22128d0367a4" providerId="ADAL" clId="{7AB2EDE3-5A82-204F-B5FE-249ACE4DF554}" dt="2023-03-21T20:34:09.845" v="6452" actId="478"/>
          <ac:spMkLst>
            <pc:docMk/>
            <pc:sldMk cId="3771422624" sldId="294"/>
            <ac:spMk id="11" creationId="{C31478D3-93F2-F8A2-BC00-8949790FCF79}"/>
          </ac:spMkLst>
        </pc:spChg>
        <pc:spChg chg="del mod topLvl">
          <ac:chgData name="Zoja Germuskova" userId="9b844382-2e2a-4fa9-95ff-22128d0367a4" providerId="ADAL" clId="{7AB2EDE3-5A82-204F-B5FE-249ACE4DF554}" dt="2023-03-22T16:28:16.801" v="9737" actId="478"/>
          <ac:spMkLst>
            <pc:docMk/>
            <pc:sldMk cId="3771422624" sldId="294"/>
            <ac:spMk id="13" creationId="{0B355B88-6283-EB02-8F5C-13BED552B932}"/>
          </ac:spMkLst>
        </pc:spChg>
        <pc:spChg chg="del mod topLvl">
          <ac:chgData name="Zoja Germuskova" userId="9b844382-2e2a-4fa9-95ff-22128d0367a4" providerId="ADAL" clId="{7AB2EDE3-5A82-204F-B5FE-249ACE4DF554}" dt="2023-03-22T16:28:15.796" v="9736" actId="478"/>
          <ac:spMkLst>
            <pc:docMk/>
            <pc:sldMk cId="3771422624" sldId="294"/>
            <ac:spMk id="14" creationId="{57ED16FF-5CFC-1C27-1D59-9D42B8D30E8A}"/>
          </ac:spMkLst>
        </pc:spChg>
        <pc:spChg chg="del mod topLvl">
          <ac:chgData name="Zoja Germuskova" userId="9b844382-2e2a-4fa9-95ff-22128d0367a4" providerId="ADAL" clId="{7AB2EDE3-5A82-204F-B5FE-249ACE4DF554}" dt="2023-03-22T16:28:37.578" v="9750" actId="478"/>
          <ac:spMkLst>
            <pc:docMk/>
            <pc:sldMk cId="3771422624" sldId="294"/>
            <ac:spMk id="16" creationId="{9B95ED36-AD3E-4412-B44C-B9BE482EED11}"/>
          </ac:spMkLst>
        </pc:spChg>
        <pc:spChg chg="mod topLvl">
          <ac:chgData name="Zoja Germuskova" userId="9b844382-2e2a-4fa9-95ff-22128d0367a4" providerId="ADAL" clId="{7AB2EDE3-5A82-204F-B5FE-249ACE4DF554}" dt="2023-03-22T16:29:04.950" v="9754" actId="1076"/>
          <ac:spMkLst>
            <pc:docMk/>
            <pc:sldMk cId="3771422624" sldId="294"/>
            <ac:spMk id="17" creationId="{BF164DDD-0077-24F5-C9ED-1AE68EF9F36A}"/>
          </ac:spMkLst>
        </pc:spChg>
        <pc:grpChg chg="add mod">
          <ac:chgData name="Zoja Germuskova" userId="9b844382-2e2a-4fa9-95ff-22128d0367a4" providerId="ADAL" clId="{7AB2EDE3-5A82-204F-B5FE-249ACE4DF554}" dt="2023-03-21T20:30:32.760" v="6258" actId="1076"/>
          <ac:grpSpMkLst>
            <pc:docMk/>
            <pc:sldMk cId="3771422624" sldId="294"/>
            <ac:grpSpMk id="3" creationId="{6654C97B-3B11-F98E-F0BE-6C96E7A862FF}"/>
          </ac:grpSpMkLst>
        </pc:grpChg>
        <pc:grpChg chg="add del mod">
          <ac:chgData name="Zoja Germuskova" userId="9b844382-2e2a-4fa9-95ff-22128d0367a4" providerId="ADAL" clId="{7AB2EDE3-5A82-204F-B5FE-249ACE4DF554}" dt="2023-03-22T16:28:15.796" v="9736" actId="478"/>
          <ac:grpSpMkLst>
            <pc:docMk/>
            <pc:sldMk cId="3771422624" sldId="294"/>
            <ac:grpSpMk id="12" creationId="{3BE8CA63-0119-4922-F5F1-2B66A3645942}"/>
          </ac:grpSpMkLst>
        </pc:grpChg>
        <pc:grpChg chg="add del mod">
          <ac:chgData name="Zoja Germuskova" userId="9b844382-2e2a-4fa9-95ff-22128d0367a4" providerId="ADAL" clId="{7AB2EDE3-5A82-204F-B5FE-249ACE4DF554}" dt="2023-03-22T16:28:37.578" v="9750" actId="478"/>
          <ac:grpSpMkLst>
            <pc:docMk/>
            <pc:sldMk cId="3771422624" sldId="294"/>
            <ac:grpSpMk id="15" creationId="{18566631-5D27-C1CB-DF90-D95B995BFBF9}"/>
          </ac:grpSpMkLst>
        </pc:grpChg>
        <pc:graphicFrameChg chg="mod">
          <ac:chgData name="Zoja Germuskova" userId="9b844382-2e2a-4fa9-95ff-22128d0367a4" providerId="ADAL" clId="{7AB2EDE3-5A82-204F-B5FE-249ACE4DF554}" dt="2023-03-22T06:15:33.030" v="6706" actId="20577"/>
          <ac:graphicFrameMkLst>
            <pc:docMk/>
            <pc:sldMk cId="3771422624" sldId="294"/>
            <ac:graphicFrameMk id="7" creationId="{500E25CA-9692-17B9-9C02-071E61AB21CD}"/>
          </ac:graphicFrameMkLst>
        </pc:graphicFrameChg>
      </pc:sldChg>
      <pc:sldChg chg="addSp delSp modSp new mod modNotesTx">
        <pc:chgData name="Zoja Germuskova" userId="9b844382-2e2a-4fa9-95ff-22128d0367a4" providerId="ADAL" clId="{7AB2EDE3-5A82-204F-B5FE-249ACE4DF554}" dt="2023-03-23T12:42:47.063" v="20342" actId="20577"/>
        <pc:sldMkLst>
          <pc:docMk/>
          <pc:sldMk cId="164972280" sldId="295"/>
        </pc:sldMkLst>
        <pc:spChg chg="mod">
          <ac:chgData name="Zoja Germuskova" userId="9b844382-2e2a-4fa9-95ff-22128d0367a4" providerId="ADAL" clId="{7AB2EDE3-5A82-204F-B5FE-249ACE4DF554}" dt="2023-03-23T06:51:03.173" v="19218" actId="114"/>
          <ac:spMkLst>
            <pc:docMk/>
            <pc:sldMk cId="164972280" sldId="295"/>
            <ac:spMk id="2" creationId="{DB8D1DE2-855D-49D5-EB38-35985B80C076}"/>
          </ac:spMkLst>
        </pc:spChg>
        <pc:spChg chg="del">
          <ac:chgData name="Zoja Germuskova" userId="9b844382-2e2a-4fa9-95ff-22128d0367a4" providerId="ADAL" clId="{7AB2EDE3-5A82-204F-B5FE-249ACE4DF554}" dt="2023-03-22T10:04:01.598" v="9120" actId="478"/>
          <ac:spMkLst>
            <pc:docMk/>
            <pc:sldMk cId="164972280" sldId="295"/>
            <ac:spMk id="3" creationId="{380F7C08-DF9D-6D16-E123-130336659F10}"/>
          </ac:spMkLst>
        </pc:spChg>
        <pc:spChg chg="add mod">
          <ac:chgData name="Zoja Germuskova" userId="9b844382-2e2a-4fa9-95ff-22128d0367a4" providerId="ADAL" clId="{7AB2EDE3-5A82-204F-B5FE-249ACE4DF554}" dt="2023-03-23T11:30:50.749" v="20168" actId="403"/>
          <ac:spMkLst>
            <pc:docMk/>
            <pc:sldMk cId="164972280" sldId="295"/>
            <ac:spMk id="7" creationId="{30EF126C-72D4-FE70-4E4B-543D1A29B8AD}"/>
          </ac:spMkLst>
        </pc:spChg>
        <pc:spChg chg="add mod">
          <ac:chgData name="Zoja Germuskova" userId="9b844382-2e2a-4fa9-95ff-22128d0367a4" providerId="ADAL" clId="{7AB2EDE3-5A82-204F-B5FE-249ACE4DF554}" dt="2023-03-23T11:30:58.368" v="20171" actId="1076"/>
          <ac:spMkLst>
            <pc:docMk/>
            <pc:sldMk cId="164972280" sldId="295"/>
            <ac:spMk id="8" creationId="{F6A51823-F514-6EEF-29D7-0AA9424A3042}"/>
          </ac:spMkLst>
        </pc:spChg>
        <pc:picChg chg="add del mod">
          <ac:chgData name="Zoja Germuskova" userId="9b844382-2e2a-4fa9-95ff-22128d0367a4" providerId="ADAL" clId="{7AB2EDE3-5A82-204F-B5FE-249ACE4DF554}" dt="2023-03-22T10:03:23.131" v="9114" actId="478"/>
          <ac:picMkLst>
            <pc:docMk/>
            <pc:sldMk cId="164972280" sldId="295"/>
            <ac:picMk id="6146" creationId="{8BE69874-2D41-6B29-D889-F775B7B7AE7A}"/>
          </ac:picMkLst>
        </pc:picChg>
        <pc:picChg chg="add del mod">
          <ac:chgData name="Zoja Germuskova" userId="9b844382-2e2a-4fa9-95ff-22128d0367a4" providerId="ADAL" clId="{7AB2EDE3-5A82-204F-B5FE-249ACE4DF554}" dt="2023-03-22T10:05:11.536" v="9122" actId="478"/>
          <ac:picMkLst>
            <pc:docMk/>
            <pc:sldMk cId="164972280" sldId="295"/>
            <ac:picMk id="6148" creationId="{13A673A1-9A63-9826-5E66-4D16CC5E179E}"/>
          </ac:picMkLst>
        </pc:picChg>
      </pc:sldChg>
      <pc:sldChg chg="addSp modSp new mod">
        <pc:chgData name="Zoja Germuskova" userId="9b844382-2e2a-4fa9-95ff-22128d0367a4" providerId="ADAL" clId="{7AB2EDE3-5A82-204F-B5FE-249ACE4DF554}" dt="2023-03-23T11:31:27.817" v="20176" actId="403"/>
        <pc:sldMkLst>
          <pc:docMk/>
          <pc:sldMk cId="2028936715" sldId="296"/>
        </pc:sldMkLst>
        <pc:spChg chg="mod">
          <ac:chgData name="Zoja Germuskova" userId="9b844382-2e2a-4fa9-95ff-22128d0367a4" providerId="ADAL" clId="{7AB2EDE3-5A82-204F-B5FE-249ACE4DF554}" dt="2023-03-22T19:51:29.833" v="14219" actId="20577"/>
          <ac:spMkLst>
            <pc:docMk/>
            <pc:sldMk cId="2028936715" sldId="296"/>
            <ac:spMk id="2" creationId="{A67316F9-6849-61C4-5782-97025F45D29B}"/>
          </ac:spMkLst>
        </pc:spChg>
        <pc:spChg chg="mod">
          <ac:chgData name="Zoja Germuskova" userId="9b844382-2e2a-4fa9-95ff-22128d0367a4" providerId="ADAL" clId="{7AB2EDE3-5A82-204F-B5FE-249ACE4DF554}" dt="2023-03-23T11:31:25.240" v="20175" actId="403"/>
          <ac:spMkLst>
            <pc:docMk/>
            <pc:sldMk cId="2028936715" sldId="296"/>
            <ac:spMk id="3" creationId="{126C3F90-F5FA-2D83-11A7-7A214BE69738}"/>
          </ac:spMkLst>
        </pc:spChg>
        <pc:spChg chg="add mod">
          <ac:chgData name="Zoja Germuskova" userId="9b844382-2e2a-4fa9-95ff-22128d0367a4" providerId="ADAL" clId="{7AB2EDE3-5A82-204F-B5FE-249ACE4DF554}" dt="2023-03-23T11:31:27.817" v="20176" actId="403"/>
          <ac:spMkLst>
            <pc:docMk/>
            <pc:sldMk cId="2028936715" sldId="296"/>
            <ac:spMk id="7" creationId="{072C4EE7-0E7F-6856-C56D-6C18428F82BE}"/>
          </ac:spMkLst>
        </pc:spChg>
      </pc:sldChg>
      <pc:sldChg chg="addSp delSp modSp add del">
        <pc:chgData name="Zoja Germuskova" userId="9b844382-2e2a-4fa9-95ff-22128d0367a4" providerId="ADAL" clId="{7AB2EDE3-5A82-204F-B5FE-249ACE4DF554}" dt="2023-03-22T22:29:19.732" v="18480" actId="2696"/>
        <pc:sldMkLst>
          <pc:docMk/>
          <pc:sldMk cId="2983909425" sldId="297"/>
        </pc:sldMkLst>
        <pc:spChg chg="add mod">
          <ac:chgData name="Zoja Germuskova" userId="9b844382-2e2a-4fa9-95ff-22128d0367a4" providerId="ADAL" clId="{7AB2EDE3-5A82-204F-B5FE-249ACE4DF554}" dt="2023-03-22T09:47:08.025" v="8913" actId="478"/>
          <ac:spMkLst>
            <pc:docMk/>
            <pc:sldMk cId="2983909425" sldId="297"/>
            <ac:spMk id="7" creationId="{FD369605-5F2F-9E08-87C1-777682CFE535}"/>
          </ac:spMkLst>
        </pc:spChg>
        <pc:picChg chg="del">
          <ac:chgData name="Zoja Germuskova" userId="9b844382-2e2a-4fa9-95ff-22128d0367a4" providerId="ADAL" clId="{7AB2EDE3-5A82-204F-B5FE-249ACE4DF554}" dt="2023-03-22T09:47:08.025" v="8913" actId="478"/>
          <ac:picMkLst>
            <pc:docMk/>
            <pc:sldMk cId="2983909425" sldId="297"/>
            <ac:picMk id="14338" creationId="{29459873-9EFA-EB6A-3305-14F84425AB5A}"/>
          </ac:picMkLst>
        </pc:picChg>
      </pc:sldChg>
      <pc:sldChg chg="addSp delSp modSp add del mod">
        <pc:chgData name="Zoja Germuskova" userId="9b844382-2e2a-4fa9-95ff-22128d0367a4" providerId="ADAL" clId="{7AB2EDE3-5A82-204F-B5FE-249ACE4DF554}" dt="2023-03-22T09:45:20.876" v="8888" actId="2696"/>
        <pc:sldMkLst>
          <pc:docMk/>
          <pc:sldMk cId="3815028076" sldId="297"/>
        </pc:sldMkLst>
        <pc:spChg chg="add mod">
          <ac:chgData name="Zoja Germuskova" userId="9b844382-2e2a-4fa9-95ff-22128d0367a4" providerId="ADAL" clId="{7AB2EDE3-5A82-204F-B5FE-249ACE4DF554}" dt="2023-03-22T09:45:14.860" v="8887" actId="20577"/>
          <ac:spMkLst>
            <pc:docMk/>
            <pc:sldMk cId="3815028076" sldId="297"/>
            <ac:spMk id="7" creationId="{3AE46637-B191-40C0-45C8-0B3132C508C7}"/>
          </ac:spMkLst>
        </pc:spChg>
        <pc:spChg chg="del">
          <ac:chgData name="Zoja Germuskova" userId="9b844382-2e2a-4fa9-95ff-22128d0367a4" providerId="ADAL" clId="{7AB2EDE3-5A82-204F-B5FE-249ACE4DF554}" dt="2023-03-22T09:45:04.677" v="8861" actId="478"/>
          <ac:spMkLst>
            <pc:docMk/>
            <pc:sldMk cId="3815028076" sldId="297"/>
            <ac:spMk id="8" creationId="{61DEB902-A68E-F901-BD76-4FBE2710886D}"/>
          </ac:spMkLst>
        </pc:spChg>
        <pc:picChg chg="del">
          <ac:chgData name="Zoja Germuskova" userId="9b844382-2e2a-4fa9-95ff-22128d0367a4" providerId="ADAL" clId="{7AB2EDE3-5A82-204F-B5FE-249ACE4DF554}" dt="2023-03-22T09:44:56.455" v="8859" actId="478"/>
          <ac:picMkLst>
            <pc:docMk/>
            <pc:sldMk cId="3815028076" sldId="297"/>
            <ac:picMk id="14338" creationId="{29459873-9EFA-EB6A-3305-14F84425AB5A}"/>
          </ac:picMkLst>
        </pc:picChg>
      </pc:sldChg>
      <pc:sldChg chg="addSp delSp modSp add del modNotesTx">
        <pc:chgData name="Zoja Germuskova" userId="9b844382-2e2a-4fa9-95ff-22128d0367a4" providerId="ADAL" clId="{7AB2EDE3-5A82-204F-B5FE-249ACE4DF554}" dt="2023-03-22T20:21:34.751" v="16685" actId="2696"/>
        <pc:sldMkLst>
          <pc:docMk/>
          <pc:sldMk cId="1575912673" sldId="298"/>
        </pc:sldMkLst>
        <pc:picChg chg="add mod">
          <ac:chgData name="Zoja Germuskova" userId="9b844382-2e2a-4fa9-95ff-22128d0367a4" providerId="ADAL" clId="{7AB2EDE3-5A82-204F-B5FE-249ACE4DF554}" dt="2023-03-22T20:20:13.777" v="16665" actId="1076"/>
          <ac:picMkLst>
            <pc:docMk/>
            <pc:sldMk cId="1575912673" sldId="298"/>
            <ac:picMk id="3" creationId="{E564BA75-C91B-9CC8-1371-59E7888E568B}"/>
          </ac:picMkLst>
        </pc:picChg>
        <pc:picChg chg="add mod">
          <ac:chgData name="Zoja Germuskova" userId="9b844382-2e2a-4fa9-95ff-22128d0367a4" providerId="ADAL" clId="{7AB2EDE3-5A82-204F-B5FE-249ACE4DF554}" dt="2023-03-22T20:20:22.604" v="16669" actId="14100"/>
          <ac:picMkLst>
            <pc:docMk/>
            <pc:sldMk cId="1575912673" sldId="298"/>
            <ac:picMk id="7" creationId="{0E81711A-D092-DAB8-D9FE-A2004AA1D0E5}"/>
          </ac:picMkLst>
        </pc:picChg>
        <pc:picChg chg="add del mod">
          <ac:chgData name="Zoja Germuskova" userId="9b844382-2e2a-4fa9-95ff-22128d0367a4" providerId="ADAL" clId="{7AB2EDE3-5A82-204F-B5FE-249ACE4DF554}" dt="2023-03-22T20:21:29.014" v="16682"/>
          <ac:picMkLst>
            <pc:docMk/>
            <pc:sldMk cId="1575912673" sldId="298"/>
            <ac:picMk id="8" creationId="{26E99275-0B57-4E52-19C6-83C03080BCAC}"/>
          </ac:picMkLst>
        </pc:picChg>
        <pc:picChg chg="del mod">
          <ac:chgData name="Zoja Germuskova" userId="9b844382-2e2a-4fa9-95ff-22128d0367a4" providerId="ADAL" clId="{7AB2EDE3-5A82-204F-B5FE-249ACE4DF554}" dt="2023-03-22T20:20:37.088" v="16673" actId="478"/>
          <ac:picMkLst>
            <pc:docMk/>
            <pc:sldMk cId="1575912673" sldId="298"/>
            <ac:picMk id="6148" creationId="{13A673A1-9A63-9826-5E66-4D16CC5E179E}"/>
          </ac:picMkLst>
        </pc:picChg>
      </pc:sldChg>
      <pc:sldChg chg="add del">
        <pc:chgData name="Zoja Germuskova" userId="9b844382-2e2a-4fa9-95ff-22128d0367a4" providerId="ADAL" clId="{7AB2EDE3-5A82-204F-B5FE-249ACE4DF554}" dt="2023-03-22T22:29:09.518" v="18479" actId="2696"/>
        <pc:sldMkLst>
          <pc:docMk/>
          <pc:sldMk cId="166966621" sldId="299"/>
        </pc:sldMkLst>
      </pc:sldChg>
      <pc:sldChg chg="delSp modSp add del mod">
        <pc:chgData name="Zoja Germuskova" userId="9b844382-2e2a-4fa9-95ff-22128d0367a4" providerId="ADAL" clId="{7AB2EDE3-5A82-204F-B5FE-249ACE4DF554}" dt="2023-03-22T21:44:04.441" v="18344" actId="2696"/>
        <pc:sldMkLst>
          <pc:docMk/>
          <pc:sldMk cId="3884725490" sldId="300"/>
        </pc:sldMkLst>
        <pc:spChg chg="mod">
          <ac:chgData name="Zoja Germuskova" userId="9b844382-2e2a-4fa9-95ff-22128d0367a4" providerId="ADAL" clId="{7AB2EDE3-5A82-204F-B5FE-249ACE4DF554}" dt="2023-03-22T17:58:30.270" v="10501" actId="113"/>
          <ac:spMkLst>
            <pc:docMk/>
            <pc:sldMk cId="3884725490" sldId="300"/>
            <ac:spMk id="3" creationId="{6D1D4FDE-264A-8119-2EEE-4C70A9122116}"/>
          </ac:spMkLst>
        </pc:spChg>
        <pc:spChg chg="del">
          <ac:chgData name="Zoja Germuskova" userId="9b844382-2e2a-4fa9-95ff-22128d0367a4" providerId="ADAL" clId="{7AB2EDE3-5A82-204F-B5FE-249ACE4DF554}" dt="2023-03-22T17:51:30.047" v="10352" actId="478"/>
          <ac:spMkLst>
            <pc:docMk/>
            <pc:sldMk cId="3884725490" sldId="300"/>
            <ac:spMk id="9" creationId="{82C7255A-71F7-3945-80BB-C4F612BE32D5}"/>
          </ac:spMkLst>
        </pc:spChg>
        <pc:picChg chg="del">
          <ac:chgData name="Zoja Germuskova" userId="9b844382-2e2a-4fa9-95ff-22128d0367a4" providerId="ADAL" clId="{7AB2EDE3-5A82-204F-B5FE-249ACE4DF554}" dt="2023-03-22T17:51:27.422" v="10351" actId="478"/>
          <ac:picMkLst>
            <pc:docMk/>
            <pc:sldMk cId="3884725490" sldId="300"/>
            <ac:picMk id="4098" creationId="{AB7B059B-1068-1D45-B3B6-620B95F87466}"/>
          </ac:picMkLst>
        </pc:picChg>
      </pc:sldChg>
      <pc:sldChg chg="addSp delSp modSp add mod modNotesTx">
        <pc:chgData name="Zoja Germuskova" userId="9b844382-2e2a-4fa9-95ff-22128d0367a4" providerId="ADAL" clId="{7AB2EDE3-5A82-204F-B5FE-249ACE4DF554}" dt="2023-03-23T12:42:52.310" v="20343" actId="20577"/>
        <pc:sldMkLst>
          <pc:docMk/>
          <pc:sldMk cId="793153233" sldId="301"/>
        </pc:sldMkLst>
        <pc:grpChg chg="add mod">
          <ac:chgData name="Zoja Germuskova" userId="9b844382-2e2a-4fa9-95ff-22128d0367a4" providerId="ADAL" clId="{7AB2EDE3-5A82-204F-B5FE-249ACE4DF554}" dt="2023-03-23T10:30:43.492" v="20140" actId="14100"/>
          <ac:grpSpMkLst>
            <pc:docMk/>
            <pc:sldMk cId="793153233" sldId="301"/>
            <ac:grpSpMk id="10" creationId="{2531E881-655C-CE4F-BC65-156CB4A98CEE}"/>
          </ac:grpSpMkLst>
        </pc:grpChg>
        <pc:picChg chg="add del mod">
          <ac:chgData name="Zoja Germuskova" userId="9b844382-2e2a-4fa9-95ff-22128d0367a4" providerId="ADAL" clId="{7AB2EDE3-5A82-204F-B5FE-249ACE4DF554}" dt="2023-03-22T20:24:04.698" v="16692" actId="478"/>
          <ac:picMkLst>
            <pc:docMk/>
            <pc:sldMk cId="793153233" sldId="301"/>
            <ac:picMk id="3" creationId="{8E8D9719-36B2-A182-637E-8BA10B78D25D}"/>
          </ac:picMkLst>
        </pc:picChg>
        <pc:picChg chg="add mod">
          <ac:chgData name="Zoja Germuskova" userId="9b844382-2e2a-4fa9-95ff-22128d0367a4" providerId="ADAL" clId="{7AB2EDE3-5A82-204F-B5FE-249ACE4DF554}" dt="2023-03-23T10:30:43.492" v="20140" actId="14100"/>
          <ac:picMkLst>
            <pc:docMk/>
            <pc:sldMk cId="793153233" sldId="301"/>
            <ac:picMk id="7" creationId="{1752F424-D911-CF5B-EBF7-761E6F8B57B2}"/>
          </ac:picMkLst>
        </pc:picChg>
        <pc:picChg chg="add mod">
          <ac:chgData name="Zoja Germuskova" userId="9b844382-2e2a-4fa9-95ff-22128d0367a4" providerId="ADAL" clId="{7AB2EDE3-5A82-204F-B5FE-249ACE4DF554}" dt="2023-03-23T10:30:43.492" v="20140" actId="14100"/>
          <ac:picMkLst>
            <pc:docMk/>
            <pc:sldMk cId="793153233" sldId="301"/>
            <ac:picMk id="8" creationId="{909F4615-2421-4BA2-4334-5952A3309D4A}"/>
          </ac:picMkLst>
        </pc:picChg>
        <pc:picChg chg="add mod">
          <ac:chgData name="Zoja Germuskova" userId="9b844382-2e2a-4fa9-95ff-22128d0367a4" providerId="ADAL" clId="{7AB2EDE3-5A82-204F-B5FE-249ACE4DF554}" dt="2023-03-23T10:30:46.682" v="20141" actId="1076"/>
          <ac:picMkLst>
            <pc:docMk/>
            <pc:sldMk cId="793153233" sldId="301"/>
            <ac:picMk id="9" creationId="{1375F149-B434-623F-640E-36189A9B6646}"/>
          </ac:picMkLst>
        </pc:picChg>
        <pc:picChg chg="mod">
          <ac:chgData name="Zoja Germuskova" userId="9b844382-2e2a-4fa9-95ff-22128d0367a4" providerId="ADAL" clId="{7AB2EDE3-5A82-204F-B5FE-249ACE4DF554}" dt="2023-03-23T10:30:43.492" v="20140" actId="14100"/>
          <ac:picMkLst>
            <pc:docMk/>
            <pc:sldMk cId="793153233" sldId="301"/>
            <ac:picMk id="6148" creationId="{13A673A1-9A63-9826-5E66-4D16CC5E179E}"/>
          </ac:picMkLst>
        </pc:picChg>
      </pc:sldChg>
      <pc:sldChg chg="addSp delSp modSp add del mod">
        <pc:chgData name="Zoja Germuskova" userId="9b844382-2e2a-4fa9-95ff-22128d0367a4" providerId="ADAL" clId="{7AB2EDE3-5A82-204F-B5FE-249ACE4DF554}" dt="2023-03-22T20:28:19.551" v="16841" actId="2696"/>
        <pc:sldMkLst>
          <pc:docMk/>
          <pc:sldMk cId="994717629" sldId="302"/>
        </pc:sldMkLst>
        <pc:spChg chg="add del mod">
          <ac:chgData name="Zoja Germuskova" userId="9b844382-2e2a-4fa9-95ff-22128d0367a4" providerId="ADAL" clId="{7AB2EDE3-5A82-204F-B5FE-249ACE4DF554}" dt="2023-03-22T20:25:24.723" v="16704"/>
          <ac:spMkLst>
            <pc:docMk/>
            <pc:sldMk cId="994717629" sldId="302"/>
            <ac:spMk id="3" creationId="{5D24B808-DC33-E331-E3D5-ECE145D00628}"/>
          </ac:spMkLst>
        </pc:spChg>
        <pc:spChg chg="add del mod">
          <ac:chgData name="Zoja Germuskova" userId="9b844382-2e2a-4fa9-95ff-22128d0367a4" providerId="ADAL" clId="{7AB2EDE3-5A82-204F-B5FE-249ACE4DF554}" dt="2023-03-22T20:26:47.717" v="16720"/>
          <ac:spMkLst>
            <pc:docMk/>
            <pc:sldMk cId="994717629" sldId="302"/>
            <ac:spMk id="7" creationId="{6E32C199-E243-83FD-BE83-E997CA986A46}"/>
          </ac:spMkLst>
        </pc:spChg>
        <pc:picChg chg="mod">
          <ac:chgData name="Zoja Germuskova" userId="9b844382-2e2a-4fa9-95ff-22128d0367a4" providerId="ADAL" clId="{7AB2EDE3-5A82-204F-B5FE-249ACE4DF554}" dt="2023-03-22T20:26:42.108" v="16718" actId="732"/>
          <ac:picMkLst>
            <pc:docMk/>
            <pc:sldMk cId="994717629" sldId="302"/>
            <ac:picMk id="6148" creationId="{13A673A1-9A63-9826-5E66-4D16CC5E179E}"/>
          </ac:picMkLst>
        </pc:picChg>
      </pc:sldChg>
      <pc:sldChg chg="modSp add mod ord modNotesTx">
        <pc:chgData name="Zoja Germuskova" userId="9b844382-2e2a-4fa9-95ff-22128d0367a4" providerId="ADAL" clId="{7AB2EDE3-5A82-204F-B5FE-249ACE4DF554}" dt="2023-03-23T12:42:59.462" v="20344" actId="20577"/>
        <pc:sldMkLst>
          <pc:docMk/>
          <pc:sldMk cId="1826763489" sldId="302"/>
        </pc:sldMkLst>
        <pc:spChg chg="mod">
          <ac:chgData name="Zoja Germuskova" userId="9b844382-2e2a-4fa9-95ff-22128d0367a4" providerId="ADAL" clId="{7AB2EDE3-5A82-204F-B5FE-249ACE4DF554}" dt="2023-03-22T20:28:32.178" v="16850" actId="20577"/>
          <ac:spMkLst>
            <pc:docMk/>
            <pc:sldMk cId="1826763489" sldId="302"/>
            <ac:spMk id="2" creationId="{DB8D1DE2-855D-49D5-EB38-35985B80C076}"/>
          </ac:spMkLst>
        </pc:spChg>
        <pc:spChg chg="mod">
          <ac:chgData name="Zoja Germuskova" userId="9b844382-2e2a-4fa9-95ff-22128d0367a4" providerId="ADAL" clId="{7AB2EDE3-5A82-204F-B5FE-249ACE4DF554}" dt="2023-03-23T11:30:03.116" v="20160" actId="403"/>
          <ac:spMkLst>
            <pc:docMk/>
            <pc:sldMk cId="1826763489" sldId="302"/>
            <ac:spMk id="7" creationId="{30EF126C-72D4-FE70-4E4B-543D1A29B8AD}"/>
          </ac:spMkLst>
        </pc:spChg>
      </pc:sldChg>
      <pc:sldChg chg="delSp modSp new mod">
        <pc:chgData name="Zoja Germuskova" userId="9b844382-2e2a-4fa9-95ff-22128d0367a4" providerId="ADAL" clId="{7AB2EDE3-5A82-204F-B5FE-249ACE4DF554}" dt="2023-03-23T10:33:47.294" v="20151" actId="403"/>
        <pc:sldMkLst>
          <pc:docMk/>
          <pc:sldMk cId="2701820361" sldId="303"/>
        </pc:sldMkLst>
        <pc:spChg chg="mod">
          <ac:chgData name="Zoja Germuskova" userId="9b844382-2e2a-4fa9-95ff-22128d0367a4" providerId="ADAL" clId="{7AB2EDE3-5A82-204F-B5FE-249ACE4DF554}" dt="2023-03-23T09:17:28.997" v="19856" actId="20577"/>
          <ac:spMkLst>
            <pc:docMk/>
            <pc:sldMk cId="2701820361" sldId="303"/>
            <ac:spMk id="2" creationId="{6DD2FC9F-9959-DECE-2003-78B95CF554AD}"/>
          </ac:spMkLst>
        </pc:spChg>
        <pc:spChg chg="mod">
          <ac:chgData name="Zoja Germuskova" userId="9b844382-2e2a-4fa9-95ff-22128d0367a4" providerId="ADAL" clId="{7AB2EDE3-5A82-204F-B5FE-249ACE4DF554}" dt="2023-03-23T10:33:47.294" v="20151" actId="403"/>
          <ac:spMkLst>
            <pc:docMk/>
            <pc:sldMk cId="2701820361" sldId="303"/>
            <ac:spMk id="3" creationId="{5DD39F24-E335-FA5D-7545-A3D0A70DDA7E}"/>
          </ac:spMkLst>
        </pc:spChg>
        <pc:spChg chg="del">
          <ac:chgData name="Zoja Germuskova" userId="9b844382-2e2a-4fa9-95ff-22128d0367a4" providerId="ADAL" clId="{7AB2EDE3-5A82-204F-B5FE-249ACE4DF554}" dt="2023-03-23T09:46:49.296" v="20073" actId="478"/>
          <ac:spMkLst>
            <pc:docMk/>
            <pc:sldMk cId="2701820361" sldId="303"/>
            <ac:spMk id="4" creationId="{1276FE2F-DDEF-0ADB-4A59-9D60FC54D13E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EF45A2-AA98-C44C-AFC9-1F543B733EF9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1F6B67C-1E43-F446-B869-E964AF01460E}">
      <dgm:prSet phldrT="[Text]"/>
      <dgm:spPr/>
      <dgm:t>
        <a:bodyPr/>
        <a:lstStyle/>
        <a:p>
          <a:r>
            <a:rPr lang="en-GB" i="1" dirty="0" err="1"/>
            <a:t>M.tuberculosis</a:t>
          </a:r>
          <a:r>
            <a:rPr lang="en-GB" i="1" dirty="0"/>
            <a:t> </a:t>
          </a:r>
          <a:r>
            <a:rPr lang="en-GB" dirty="0"/>
            <a:t>reference genome</a:t>
          </a:r>
        </a:p>
      </dgm:t>
    </dgm:pt>
    <dgm:pt modelId="{503454BE-16A5-7F4D-8E43-71EC3DB1E44E}" type="parTrans" cxnId="{4E82C58A-52E8-A34F-AD57-AFADDFF3B4CA}">
      <dgm:prSet/>
      <dgm:spPr/>
      <dgm:t>
        <a:bodyPr/>
        <a:lstStyle/>
        <a:p>
          <a:endParaRPr lang="en-GB"/>
        </a:p>
      </dgm:t>
    </dgm:pt>
    <dgm:pt modelId="{BA955A37-1A1C-354B-B46D-76179930BEDC}" type="sibTrans" cxnId="{4E82C58A-52E8-A34F-AD57-AFADDFF3B4CA}">
      <dgm:prSet/>
      <dgm:spPr/>
      <dgm:t>
        <a:bodyPr/>
        <a:lstStyle/>
        <a:p>
          <a:endParaRPr lang="en-GB"/>
        </a:p>
      </dgm:t>
    </dgm:pt>
    <dgm:pt modelId="{28D21C07-A8AA-3C4F-80D6-EDEBB9A78CB5}" type="asst">
      <dgm:prSet phldrT="[Text]"/>
      <dgm:spPr>
        <a:solidFill>
          <a:schemeClr val="accent1">
            <a:hueOff val="0"/>
            <a:satOff val="0"/>
            <a:lumOff val="0"/>
            <a:alpha val="80357"/>
          </a:schemeClr>
        </a:solidFill>
      </dgm:spPr>
      <dgm:t>
        <a:bodyPr/>
        <a:lstStyle/>
        <a:p>
          <a:r>
            <a:rPr lang="en-GB" dirty="0"/>
            <a:t>Short read set</a:t>
          </a:r>
        </a:p>
      </dgm:t>
    </dgm:pt>
    <dgm:pt modelId="{31818260-1A05-E449-8DA9-AAFDA2506BBF}" type="parTrans" cxnId="{C341BFC7-0DEC-AF43-88EF-27A2F7DEAF94}">
      <dgm:prSet/>
      <dgm:spPr/>
      <dgm:t>
        <a:bodyPr/>
        <a:lstStyle/>
        <a:p>
          <a:endParaRPr lang="en-GB"/>
        </a:p>
      </dgm:t>
    </dgm:pt>
    <dgm:pt modelId="{A283B8C7-83B8-A749-B1CB-95662335B93D}" type="sibTrans" cxnId="{C341BFC7-0DEC-AF43-88EF-27A2F7DEAF94}">
      <dgm:prSet/>
      <dgm:spPr/>
      <dgm:t>
        <a:bodyPr/>
        <a:lstStyle/>
        <a:p>
          <a:endParaRPr lang="en-GB"/>
        </a:p>
      </dgm:t>
    </dgm:pt>
    <dgm:pt modelId="{5E52BC05-DC88-6E49-970B-14755128614B}">
      <dgm:prSet phldrT="[Text]"/>
      <dgm:spPr>
        <a:solidFill>
          <a:schemeClr val="accent1">
            <a:hueOff val="0"/>
            <a:satOff val="0"/>
            <a:lumOff val="0"/>
            <a:alpha val="49566"/>
          </a:schemeClr>
        </a:solidFill>
      </dgm:spPr>
      <dgm:t>
        <a:bodyPr/>
        <a:lstStyle/>
        <a:p>
          <a:r>
            <a:rPr lang="en-GB" dirty="0"/>
            <a:t>Long read set </a:t>
          </a:r>
        </a:p>
        <a:p>
          <a:r>
            <a:rPr lang="en-GB" dirty="0"/>
            <a:t>60% accuracy</a:t>
          </a:r>
        </a:p>
        <a:p>
          <a:r>
            <a:rPr lang="en-GB" dirty="0"/>
            <a:t>10 </a:t>
          </a:r>
          <a:r>
            <a:rPr lang="en-GB" dirty="0" err="1"/>
            <a:t>kbp</a:t>
          </a:r>
          <a:endParaRPr lang="en-GB" dirty="0"/>
        </a:p>
      </dgm:t>
    </dgm:pt>
    <dgm:pt modelId="{243F12D8-8042-6440-98A5-CE693875CEEC}" type="parTrans" cxnId="{F8CDBF6B-683F-D244-9C11-66C83209DAD0}">
      <dgm:prSet/>
      <dgm:spPr/>
      <dgm:t>
        <a:bodyPr/>
        <a:lstStyle/>
        <a:p>
          <a:endParaRPr lang="en-GB"/>
        </a:p>
      </dgm:t>
    </dgm:pt>
    <dgm:pt modelId="{65D6873A-0658-3846-884B-6FBFC0040D5E}" type="sibTrans" cxnId="{F8CDBF6B-683F-D244-9C11-66C83209DAD0}">
      <dgm:prSet custLinFactY="108924" custLinFactNeighborX="21161" custLinFactNeighborY="200000"/>
      <dgm:spPr/>
      <dgm:t>
        <a:bodyPr/>
        <a:lstStyle/>
        <a:p>
          <a:endParaRPr lang="en-GB"/>
        </a:p>
      </dgm:t>
    </dgm:pt>
    <dgm:pt modelId="{4680F0A8-8565-C649-B7D7-ED8F3757366E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Long read set </a:t>
          </a:r>
        </a:p>
        <a:p>
          <a:r>
            <a:rPr lang="en-GB" dirty="0"/>
            <a:t>60% accuracy</a:t>
          </a:r>
        </a:p>
        <a:p>
          <a:r>
            <a:rPr lang="en-GB" dirty="0"/>
            <a:t>25 </a:t>
          </a:r>
          <a:r>
            <a:rPr lang="en-GB" dirty="0" err="1"/>
            <a:t>kbp</a:t>
          </a:r>
          <a:endParaRPr lang="en-GB" dirty="0"/>
        </a:p>
      </dgm:t>
    </dgm:pt>
    <dgm:pt modelId="{D65558C8-0D9D-944F-A30B-4480DFED25BF}" type="parTrans" cxnId="{A7B677CC-85FF-B34C-B261-3185E1230F99}">
      <dgm:prSet/>
      <dgm:spPr/>
      <dgm:t>
        <a:bodyPr/>
        <a:lstStyle/>
        <a:p>
          <a:endParaRPr lang="en-GB"/>
        </a:p>
      </dgm:t>
    </dgm:pt>
    <dgm:pt modelId="{9048B8D3-3F65-0A46-93BF-EDBFA912B208}" type="sibTrans" cxnId="{A7B677CC-85FF-B34C-B261-3185E1230F99}">
      <dgm:prSet/>
      <dgm:spPr/>
      <dgm:t>
        <a:bodyPr/>
        <a:lstStyle/>
        <a:p>
          <a:endParaRPr lang="en-GB"/>
        </a:p>
      </dgm:t>
    </dgm:pt>
    <dgm:pt modelId="{B5CCEEC6-A297-B146-8BFB-B8E856937D20}">
      <dgm:prSet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Long read set</a:t>
          </a:r>
        </a:p>
        <a:p>
          <a:r>
            <a:rPr lang="en-GB" dirty="0"/>
            <a:t>75% accuracy</a:t>
          </a:r>
        </a:p>
        <a:p>
          <a:r>
            <a:rPr lang="en-GB" dirty="0"/>
            <a:t>10 </a:t>
          </a:r>
          <a:r>
            <a:rPr lang="en-GB" dirty="0" err="1"/>
            <a:t>kbp</a:t>
          </a:r>
          <a:endParaRPr lang="en-GB" dirty="0"/>
        </a:p>
      </dgm:t>
    </dgm:pt>
    <dgm:pt modelId="{34381C82-8C67-0C4B-8770-F82F151D3BB4}" type="parTrans" cxnId="{B971BAD7-F4B7-B349-A0E5-787888E63756}">
      <dgm:prSet/>
      <dgm:spPr/>
      <dgm:t>
        <a:bodyPr/>
        <a:lstStyle/>
        <a:p>
          <a:endParaRPr lang="en-GB"/>
        </a:p>
      </dgm:t>
    </dgm:pt>
    <dgm:pt modelId="{9F74BD47-6179-C146-A9F4-25C65F70A54B}" type="sibTrans" cxnId="{B971BAD7-F4B7-B349-A0E5-787888E63756}">
      <dgm:prSet/>
      <dgm:spPr/>
      <dgm:t>
        <a:bodyPr/>
        <a:lstStyle/>
        <a:p>
          <a:endParaRPr lang="en-GB"/>
        </a:p>
      </dgm:t>
    </dgm:pt>
    <dgm:pt modelId="{EF82A295-64E2-1C41-913F-8B9F757D9B2D}">
      <dgm:prSet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Long read set</a:t>
          </a:r>
        </a:p>
        <a:p>
          <a:r>
            <a:rPr lang="en-GB" dirty="0"/>
            <a:t>75% accuracy</a:t>
          </a:r>
        </a:p>
        <a:p>
          <a:r>
            <a:rPr lang="en-GB" dirty="0"/>
            <a:t>25 </a:t>
          </a:r>
          <a:r>
            <a:rPr lang="en-GB" dirty="0" err="1"/>
            <a:t>kbp</a:t>
          </a:r>
          <a:endParaRPr lang="en-GB" dirty="0"/>
        </a:p>
      </dgm:t>
    </dgm:pt>
    <dgm:pt modelId="{6FFF487C-C667-4446-AF43-D462BD29D2A1}" type="parTrans" cxnId="{932214D0-E6C8-DC49-839C-1F9DF9138D72}">
      <dgm:prSet/>
      <dgm:spPr/>
      <dgm:t>
        <a:bodyPr/>
        <a:lstStyle/>
        <a:p>
          <a:endParaRPr lang="en-GB"/>
        </a:p>
      </dgm:t>
    </dgm:pt>
    <dgm:pt modelId="{AC74A89B-0CED-FD44-ABE3-424C0F33A183}" type="sibTrans" cxnId="{932214D0-E6C8-DC49-839C-1F9DF9138D72}">
      <dgm:prSet/>
      <dgm:spPr/>
      <dgm:t>
        <a:bodyPr/>
        <a:lstStyle/>
        <a:p>
          <a:endParaRPr lang="en-GB"/>
        </a:p>
      </dgm:t>
    </dgm:pt>
    <dgm:pt modelId="{AC21CC54-7924-8B45-A5D7-472D3A03A5C0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Long read set</a:t>
          </a:r>
        </a:p>
        <a:p>
          <a:r>
            <a:rPr lang="en-GB" dirty="0"/>
            <a:t>90% accuracy</a:t>
          </a:r>
        </a:p>
        <a:p>
          <a:r>
            <a:rPr lang="en-GB" dirty="0"/>
            <a:t>10 </a:t>
          </a:r>
          <a:r>
            <a:rPr lang="en-GB" dirty="0" err="1"/>
            <a:t>kbp</a:t>
          </a:r>
          <a:endParaRPr lang="en-GB" dirty="0"/>
        </a:p>
      </dgm:t>
    </dgm:pt>
    <dgm:pt modelId="{C370E148-3385-D542-A075-483F113CDC96}" type="parTrans" cxnId="{72641381-8874-3A4B-89EF-DA3C391482A2}">
      <dgm:prSet/>
      <dgm:spPr/>
      <dgm:t>
        <a:bodyPr/>
        <a:lstStyle/>
        <a:p>
          <a:endParaRPr lang="en-GB"/>
        </a:p>
      </dgm:t>
    </dgm:pt>
    <dgm:pt modelId="{92D8489A-7B4D-A54A-A9D3-DA6C6340AC1C}" type="sibTrans" cxnId="{72641381-8874-3A4B-89EF-DA3C391482A2}">
      <dgm:prSet/>
      <dgm:spPr/>
      <dgm:t>
        <a:bodyPr/>
        <a:lstStyle/>
        <a:p>
          <a:endParaRPr lang="en-GB"/>
        </a:p>
      </dgm:t>
    </dgm:pt>
    <dgm:pt modelId="{2E441833-56AC-8747-8F7D-0E012535EE9B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Long read set</a:t>
          </a:r>
        </a:p>
        <a:p>
          <a:r>
            <a:rPr lang="en-GB" dirty="0"/>
            <a:t>90% accuracy</a:t>
          </a:r>
        </a:p>
        <a:p>
          <a:r>
            <a:rPr lang="en-GB" dirty="0"/>
            <a:t>25 </a:t>
          </a:r>
          <a:r>
            <a:rPr lang="en-GB" dirty="0" err="1"/>
            <a:t>kbp</a:t>
          </a:r>
          <a:endParaRPr lang="en-GB" dirty="0"/>
        </a:p>
      </dgm:t>
    </dgm:pt>
    <dgm:pt modelId="{891A311C-BE29-D443-8D27-059C6B04562C}" type="parTrans" cxnId="{ADAE9C66-C263-784F-B261-7CA5C7239E9A}">
      <dgm:prSet/>
      <dgm:spPr/>
      <dgm:t>
        <a:bodyPr/>
        <a:lstStyle/>
        <a:p>
          <a:endParaRPr lang="en-GB"/>
        </a:p>
      </dgm:t>
    </dgm:pt>
    <dgm:pt modelId="{82D20D19-1AD4-5540-A50D-E3E5F2A573C7}" type="sibTrans" cxnId="{ADAE9C66-C263-784F-B261-7CA5C7239E9A}">
      <dgm:prSet/>
      <dgm:spPr/>
      <dgm:t>
        <a:bodyPr/>
        <a:lstStyle/>
        <a:p>
          <a:endParaRPr lang="en-GB"/>
        </a:p>
      </dgm:t>
    </dgm:pt>
    <dgm:pt modelId="{3299F034-83CE-8343-A160-39BEF63AEE75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 </a:t>
          </a:r>
        </a:p>
        <a:p>
          <a:r>
            <a:rPr lang="en-GB" dirty="0"/>
            <a:t>(0.25x - 16x)</a:t>
          </a:r>
        </a:p>
      </dgm:t>
    </dgm:pt>
    <dgm:pt modelId="{04E911D1-41CE-994A-AECF-E87F08BDA27E}" type="parTrans" cxnId="{90B8A415-2CE1-7844-9A72-B7B4401DA217}">
      <dgm:prSet/>
      <dgm:spPr/>
      <dgm:t>
        <a:bodyPr/>
        <a:lstStyle/>
        <a:p>
          <a:endParaRPr lang="en-GB"/>
        </a:p>
      </dgm:t>
    </dgm:pt>
    <dgm:pt modelId="{885F5DF9-2983-744B-8986-D6CF3D131E12}" type="sibTrans" cxnId="{90B8A415-2CE1-7844-9A72-B7B4401DA217}">
      <dgm:prSet/>
      <dgm:spPr/>
      <dgm:t>
        <a:bodyPr/>
        <a:lstStyle/>
        <a:p>
          <a:endParaRPr lang="en-GB"/>
        </a:p>
      </dgm:t>
    </dgm:pt>
    <dgm:pt modelId="{D0C1FA13-C153-9046-85E5-C3DA1D985574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 </a:t>
          </a:r>
        </a:p>
        <a:p>
          <a:r>
            <a:rPr lang="en-GB" dirty="0"/>
            <a:t>(0.25x - 16x)</a:t>
          </a:r>
        </a:p>
      </dgm:t>
    </dgm:pt>
    <dgm:pt modelId="{B4574D6C-A877-9F40-A095-B2B3FCC39BE7}" type="parTrans" cxnId="{8CF1291B-EE1D-8040-8729-F1DA93ED57D1}">
      <dgm:prSet/>
      <dgm:spPr/>
      <dgm:t>
        <a:bodyPr/>
        <a:lstStyle/>
        <a:p>
          <a:endParaRPr lang="en-GB"/>
        </a:p>
      </dgm:t>
    </dgm:pt>
    <dgm:pt modelId="{715796EA-92B3-4D4B-8ACF-6041727D55AC}" type="sibTrans" cxnId="{8CF1291B-EE1D-8040-8729-F1DA93ED57D1}">
      <dgm:prSet/>
      <dgm:spPr/>
      <dgm:t>
        <a:bodyPr/>
        <a:lstStyle/>
        <a:p>
          <a:endParaRPr lang="en-GB"/>
        </a:p>
      </dgm:t>
    </dgm:pt>
    <dgm:pt modelId="{EBEC142D-9034-BE41-BA77-621D26927067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</a:t>
          </a:r>
        </a:p>
        <a:p>
          <a:r>
            <a:rPr lang="en-GB" dirty="0"/>
            <a:t> (0.25x - 16x)</a:t>
          </a:r>
        </a:p>
      </dgm:t>
    </dgm:pt>
    <dgm:pt modelId="{1C954D3E-E852-9142-A0EC-EC1A86C48E1D}" type="parTrans" cxnId="{D0D50DEE-8A9C-1042-BAF5-C1117AA0E445}">
      <dgm:prSet/>
      <dgm:spPr/>
      <dgm:t>
        <a:bodyPr/>
        <a:lstStyle/>
        <a:p>
          <a:endParaRPr lang="en-GB"/>
        </a:p>
      </dgm:t>
    </dgm:pt>
    <dgm:pt modelId="{A83CCA5E-2644-224F-B9A3-B17AAB0C256B}" type="sibTrans" cxnId="{D0D50DEE-8A9C-1042-BAF5-C1117AA0E445}">
      <dgm:prSet/>
      <dgm:spPr/>
      <dgm:t>
        <a:bodyPr/>
        <a:lstStyle/>
        <a:p>
          <a:endParaRPr lang="en-GB"/>
        </a:p>
      </dgm:t>
    </dgm:pt>
    <dgm:pt modelId="{DDA12146-DBC2-5D4C-B5C4-75B0FB78CC9B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 </a:t>
          </a:r>
        </a:p>
        <a:p>
          <a:r>
            <a:rPr lang="en-GB" dirty="0"/>
            <a:t>(0.25x - 16x)</a:t>
          </a:r>
        </a:p>
      </dgm:t>
    </dgm:pt>
    <dgm:pt modelId="{0CFDD0D7-5CBC-DA4B-A12A-DA61FA36AA32}" type="parTrans" cxnId="{BF41A15E-1F38-F849-B93B-E30FF681DDD2}">
      <dgm:prSet/>
      <dgm:spPr/>
      <dgm:t>
        <a:bodyPr/>
        <a:lstStyle/>
        <a:p>
          <a:endParaRPr lang="en-GB"/>
        </a:p>
      </dgm:t>
    </dgm:pt>
    <dgm:pt modelId="{AA4D9C55-5815-4F4D-AB67-4EB0515512D1}" type="sibTrans" cxnId="{BF41A15E-1F38-F849-B93B-E30FF681DDD2}">
      <dgm:prSet/>
      <dgm:spPr/>
      <dgm:t>
        <a:bodyPr/>
        <a:lstStyle/>
        <a:p>
          <a:endParaRPr lang="en-GB"/>
        </a:p>
      </dgm:t>
    </dgm:pt>
    <dgm:pt modelId="{FB9A4A12-EE24-B141-B075-68A613F9FDD2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 </a:t>
          </a:r>
        </a:p>
        <a:p>
          <a:r>
            <a:rPr lang="en-GB" dirty="0"/>
            <a:t>(0.25x - 16x)</a:t>
          </a:r>
        </a:p>
      </dgm:t>
    </dgm:pt>
    <dgm:pt modelId="{562DC158-087C-534D-B11F-82BE7125149F}" type="parTrans" cxnId="{35866534-A48D-8347-9B45-658FD5830A61}">
      <dgm:prSet/>
      <dgm:spPr/>
      <dgm:t>
        <a:bodyPr/>
        <a:lstStyle/>
        <a:p>
          <a:endParaRPr lang="en-GB"/>
        </a:p>
      </dgm:t>
    </dgm:pt>
    <dgm:pt modelId="{A9342B74-FA91-4C44-8631-A4BCF2554E60}" type="sibTrans" cxnId="{35866534-A48D-8347-9B45-658FD5830A61}">
      <dgm:prSet/>
      <dgm:spPr/>
      <dgm:t>
        <a:bodyPr/>
        <a:lstStyle/>
        <a:p>
          <a:endParaRPr lang="en-GB"/>
        </a:p>
      </dgm:t>
    </dgm:pt>
    <dgm:pt modelId="{A0D77196-C665-5F45-A10A-B9C0E7930BD7}">
      <dgm:prSet phldrT="[Text]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en-GB" dirty="0"/>
            <a:t>7 depths</a:t>
          </a:r>
        </a:p>
        <a:p>
          <a:r>
            <a:rPr lang="en-GB" dirty="0"/>
            <a:t> (0.25x - 16x)</a:t>
          </a:r>
        </a:p>
      </dgm:t>
    </dgm:pt>
    <dgm:pt modelId="{205D5CA6-5FF0-9946-8870-76383CA8427C}" type="parTrans" cxnId="{5F0CC115-0088-5A41-AB2B-2E60A6DFBB34}">
      <dgm:prSet/>
      <dgm:spPr/>
      <dgm:t>
        <a:bodyPr/>
        <a:lstStyle/>
        <a:p>
          <a:endParaRPr lang="en-GB"/>
        </a:p>
      </dgm:t>
    </dgm:pt>
    <dgm:pt modelId="{19C259DA-3390-4F49-9DC8-007011B4015D}" type="sibTrans" cxnId="{5F0CC115-0088-5A41-AB2B-2E60A6DFBB34}">
      <dgm:prSet/>
      <dgm:spPr/>
      <dgm:t>
        <a:bodyPr/>
        <a:lstStyle/>
        <a:p>
          <a:endParaRPr lang="en-GB"/>
        </a:p>
      </dgm:t>
    </dgm:pt>
    <dgm:pt modelId="{0ADB6880-DF27-A648-8619-598B113F1A37}" type="asst">
      <dgm:prSet phldrT="[Text]"/>
      <dgm:spPr>
        <a:solidFill>
          <a:schemeClr val="accent1">
            <a:hueOff val="0"/>
            <a:satOff val="0"/>
            <a:lumOff val="0"/>
            <a:alpha val="80233"/>
          </a:schemeClr>
        </a:solidFill>
      </dgm:spPr>
      <dgm:t>
        <a:bodyPr/>
        <a:lstStyle/>
        <a:p>
          <a:r>
            <a:rPr lang="en-GB" dirty="0"/>
            <a:t>125 bp read length</a:t>
          </a:r>
        </a:p>
        <a:p>
          <a:r>
            <a:rPr lang="en-GB" dirty="0"/>
            <a:t>50x depth</a:t>
          </a:r>
        </a:p>
      </dgm:t>
    </dgm:pt>
    <dgm:pt modelId="{B3E4DF36-1023-F744-ABFF-5D689D62B7F9}" type="parTrans" cxnId="{E193D44D-C587-5A45-BF55-2AD1C38EAF58}">
      <dgm:prSet/>
      <dgm:spPr/>
      <dgm:t>
        <a:bodyPr/>
        <a:lstStyle/>
        <a:p>
          <a:endParaRPr lang="en-GB"/>
        </a:p>
      </dgm:t>
    </dgm:pt>
    <dgm:pt modelId="{87DC5DD2-64CD-0542-9890-1BB72677690C}" type="sibTrans" cxnId="{E193D44D-C587-5A45-BF55-2AD1C38EAF58}">
      <dgm:prSet/>
      <dgm:spPr/>
      <dgm:t>
        <a:bodyPr/>
        <a:lstStyle/>
        <a:p>
          <a:endParaRPr lang="en-GB"/>
        </a:p>
      </dgm:t>
    </dgm:pt>
    <dgm:pt modelId="{E7482577-83AE-9645-B45B-BE828274E590}" type="pres">
      <dgm:prSet presAssocID="{1EEF45A2-AA98-C44C-AFC9-1F543B733EF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214D8D5-32EF-C245-BF40-06C16C270CF4}" type="pres">
      <dgm:prSet presAssocID="{61F6B67C-1E43-F446-B869-E964AF01460E}" presName="hierRoot1" presStyleCnt="0">
        <dgm:presLayoutVars>
          <dgm:hierBranch val="init"/>
        </dgm:presLayoutVars>
      </dgm:prSet>
      <dgm:spPr/>
    </dgm:pt>
    <dgm:pt modelId="{3CE84F62-ADD3-E448-8BED-A844318EBF3C}" type="pres">
      <dgm:prSet presAssocID="{61F6B67C-1E43-F446-B869-E964AF01460E}" presName="rootComposite1" presStyleCnt="0"/>
      <dgm:spPr/>
    </dgm:pt>
    <dgm:pt modelId="{85E75649-57AE-634F-9E02-FF9766DAD9F3}" type="pres">
      <dgm:prSet presAssocID="{61F6B67C-1E43-F446-B869-E964AF01460E}" presName="rootText1" presStyleLbl="node0" presStyleIdx="0" presStyleCnt="1" custLinFactNeighborX="-919" custLinFactNeighborY="-845">
        <dgm:presLayoutVars>
          <dgm:chPref val="3"/>
        </dgm:presLayoutVars>
      </dgm:prSet>
      <dgm:spPr/>
    </dgm:pt>
    <dgm:pt modelId="{4796E32B-3AF8-584C-AB44-4FD2642A88C5}" type="pres">
      <dgm:prSet presAssocID="{61F6B67C-1E43-F446-B869-E964AF01460E}" presName="rootConnector1" presStyleLbl="node1" presStyleIdx="0" presStyleCnt="0"/>
      <dgm:spPr/>
    </dgm:pt>
    <dgm:pt modelId="{08FA6CB0-9D45-9C40-9C22-E6837FE4607A}" type="pres">
      <dgm:prSet presAssocID="{61F6B67C-1E43-F446-B869-E964AF01460E}" presName="hierChild2" presStyleCnt="0"/>
      <dgm:spPr/>
    </dgm:pt>
    <dgm:pt modelId="{01677101-4AA4-0146-A5FB-7DCE4C77F9A3}" type="pres">
      <dgm:prSet presAssocID="{243F12D8-8042-6440-98A5-CE693875CEEC}" presName="Name37" presStyleLbl="parChTrans1D2" presStyleIdx="0" presStyleCnt="8"/>
      <dgm:spPr/>
    </dgm:pt>
    <dgm:pt modelId="{919E4BA2-830E-5240-BE6D-F469C6A3D843}" type="pres">
      <dgm:prSet presAssocID="{5E52BC05-DC88-6E49-970B-14755128614B}" presName="hierRoot2" presStyleCnt="0">
        <dgm:presLayoutVars>
          <dgm:hierBranch val="init"/>
        </dgm:presLayoutVars>
      </dgm:prSet>
      <dgm:spPr/>
    </dgm:pt>
    <dgm:pt modelId="{91E1D899-A495-A043-829A-4E54E4D51311}" type="pres">
      <dgm:prSet presAssocID="{5E52BC05-DC88-6E49-970B-14755128614B}" presName="rootComposite" presStyleCnt="0"/>
      <dgm:spPr/>
    </dgm:pt>
    <dgm:pt modelId="{7F868CD1-314C-764A-8733-AF91E42E6ACD}" type="pres">
      <dgm:prSet presAssocID="{5E52BC05-DC88-6E49-970B-14755128614B}" presName="rootText" presStyleLbl="node2" presStyleIdx="0" presStyleCnt="6">
        <dgm:presLayoutVars>
          <dgm:chPref val="3"/>
        </dgm:presLayoutVars>
      </dgm:prSet>
      <dgm:spPr/>
    </dgm:pt>
    <dgm:pt modelId="{3399F653-705E-B745-B445-7409421C9FBA}" type="pres">
      <dgm:prSet presAssocID="{5E52BC05-DC88-6E49-970B-14755128614B}" presName="rootConnector" presStyleLbl="node2" presStyleIdx="0" presStyleCnt="6"/>
      <dgm:spPr/>
    </dgm:pt>
    <dgm:pt modelId="{6F307E34-ED48-474C-90C7-56A8D0D9902F}" type="pres">
      <dgm:prSet presAssocID="{5E52BC05-DC88-6E49-970B-14755128614B}" presName="hierChild4" presStyleCnt="0"/>
      <dgm:spPr/>
    </dgm:pt>
    <dgm:pt modelId="{A0E97652-1E40-9C4D-A4D8-3CB4FE67B705}" type="pres">
      <dgm:prSet presAssocID="{04E911D1-41CE-994A-AECF-E87F08BDA27E}" presName="Name37" presStyleLbl="parChTrans1D3" presStyleIdx="0" presStyleCnt="6"/>
      <dgm:spPr/>
    </dgm:pt>
    <dgm:pt modelId="{ABA38525-25C6-EE40-87EA-13B1E16F9B41}" type="pres">
      <dgm:prSet presAssocID="{3299F034-83CE-8343-A160-39BEF63AEE75}" presName="hierRoot2" presStyleCnt="0">
        <dgm:presLayoutVars>
          <dgm:hierBranch val="init"/>
        </dgm:presLayoutVars>
      </dgm:prSet>
      <dgm:spPr/>
    </dgm:pt>
    <dgm:pt modelId="{A2F517CB-8C54-634D-81DC-0BF9BC2B6DCF}" type="pres">
      <dgm:prSet presAssocID="{3299F034-83CE-8343-A160-39BEF63AEE75}" presName="rootComposite" presStyleCnt="0"/>
      <dgm:spPr/>
    </dgm:pt>
    <dgm:pt modelId="{4BD091E9-DEBF-474B-875D-8C0B1EECBC98}" type="pres">
      <dgm:prSet presAssocID="{3299F034-83CE-8343-A160-39BEF63AEE75}" presName="rootText" presStyleLbl="node3" presStyleIdx="0" presStyleCnt="6">
        <dgm:presLayoutVars>
          <dgm:chPref val="3"/>
        </dgm:presLayoutVars>
      </dgm:prSet>
      <dgm:spPr/>
    </dgm:pt>
    <dgm:pt modelId="{266840E4-E1AD-AA42-ACB3-33964FBB3710}" type="pres">
      <dgm:prSet presAssocID="{3299F034-83CE-8343-A160-39BEF63AEE75}" presName="rootConnector" presStyleLbl="node3" presStyleIdx="0" presStyleCnt="6"/>
      <dgm:spPr/>
    </dgm:pt>
    <dgm:pt modelId="{4F374321-BF3A-294F-AC82-A3550742A5C7}" type="pres">
      <dgm:prSet presAssocID="{3299F034-83CE-8343-A160-39BEF63AEE75}" presName="hierChild4" presStyleCnt="0"/>
      <dgm:spPr/>
    </dgm:pt>
    <dgm:pt modelId="{8312EB13-0104-3542-A0E8-DB30CB9CBCE4}" type="pres">
      <dgm:prSet presAssocID="{3299F034-83CE-8343-A160-39BEF63AEE75}" presName="hierChild5" presStyleCnt="0"/>
      <dgm:spPr/>
    </dgm:pt>
    <dgm:pt modelId="{C1F0F021-E36A-3C44-A4B5-3C13A4B0BBA6}" type="pres">
      <dgm:prSet presAssocID="{5E52BC05-DC88-6E49-970B-14755128614B}" presName="hierChild5" presStyleCnt="0"/>
      <dgm:spPr/>
    </dgm:pt>
    <dgm:pt modelId="{DDC0C518-B3DD-DF47-BC57-891198AAC267}" type="pres">
      <dgm:prSet presAssocID="{D65558C8-0D9D-944F-A30B-4480DFED25BF}" presName="Name37" presStyleLbl="parChTrans1D2" presStyleIdx="1" presStyleCnt="8"/>
      <dgm:spPr/>
    </dgm:pt>
    <dgm:pt modelId="{BF09CC9E-E29B-F04B-B00F-F0C7330084BA}" type="pres">
      <dgm:prSet presAssocID="{4680F0A8-8565-C649-B7D7-ED8F3757366E}" presName="hierRoot2" presStyleCnt="0">
        <dgm:presLayoutVars>
          <dgm:hierBranch val="init"/>
        </dgm:presLayoutVars>
      </dgm:prSet>
      <dgm:spPr/>
    </dgm:pt>
    <dgm:pt modelId="{2997BC1F-AD3E-214E-B8C2-62D5D6EC1554}" type="pres">
      <dgm:prSet presAssocID="{4680F0A8-8565-C649-B7D7-ED8F3757366E}" presName="rootComposite" presStyleCnt="0"/>
      <dgm:spPr/>
    </dgm:pt>
    <dgm:pt modelId="{6C0696E2-22AD-9A43-B1CD-8D69736DFDA5}" type="pres">
      <dgm:prSet presAssocID="{4680F0A8-8565-C649-B7D7-ED8F3757366E}" presName="rootText" presStyleLbl="node2" presStyleIdx="1" presStyleCnt="6">
        <dgm:presLayoutVars>
          <dgm:chPref val="3"/>
        </dgm:presLayoutVars>
      </dgm:prSet>
      <dgm:spPr/>
    </dgm:pt>
    <dgm:pt modelId="{36A3A82A-29A2-4641-8936-24F71ABBBCBC}" type="pres">
      <dgm:prSet presAssocID="{4680F0A8-8565-C649-B7D7-ED8F3757366E}" presName="rootConnector" presStyleLbl="node2" presStyleIdx="1" presStyleCnt="6"/>
      <dgm:spPr/>
    </dgm:pt>
    <dgm:pt modelId="{E5C205BD-7451-3447-9650-28545F9E1A64}" type="pres">
      <dgm:prSet presAssocID="{4680F0A8-8565-C649-B7D7-ED8F3757366E}" presName="hierChild4" presStyleCnt="0"/>
      <dgm:spPr/>
    </dgm:pt>
    <dgm:pt modelId="{9751748D-5D93-F54B-B4D3-77F6C480049E}" type="pres">
      <dgm:prSet presAssocID="{B4574D6C-A877-9F40-A095-B2B3FCC39BE7}" presName="Name37" presStyleLbl="parChTrans1D3" presStyleIdx="1" presStyleCnt="6"/>
      <dgm:spPr/>
    </dgm:pt>
    <dgm:pt modelId="{B72FE73E-3B95-8F4A-AB7C-95A489EE68E6}" type="pres">
      <dgm:prSet presAssocID="{D0C1FA13-C153-9046-85E5-C3DA1D985574}" presName="hierRoot2" presStyleCnt="0">
        <dgm:presLayoutVars>
          <dgm:hierBranch val="init"/>
        </dgm:presLayoutVars>
      </dgm:prSet>
      <dgm:spPr/>
    </dgm:pt>
    <dgm:pt modelId="{71E0CEC7-4FB2-714A-9A4D-0F4F3AFAA383}" type="pres">
      <dgm:prSet presAssocID="{D0C1FA13-C153-9046-85E5-C3DA1D985574}" presName="rootComposite" presStyleCnt="0"/>
      <dgm:spPr/>
    </dgm:pt>
    <dgm:pt modelId="{6757F812-FF81-4642-A5F4-5FE4DBEB8951}" type="pres">
      <dgm:prSet presAssocID="{D0C1FA13-C153-9046-85E5-C3DA1D985574}" presName="rootText" presStyleLbl="node3" presStyleIdx="1" presStyleCnt="6">
        <dgm:presLayoutVars>
          <dgm:chPref val="3"/>
        </dgm:presLayoutVars>
      </dgm:prSet>
      <dgm:spPr/>
    </dgm:pt>
    <dgm:pt modelId="{BE134AA3-8CC0-3F4F-A9CA-865FD3971BE6}" type="pres">
      <dgm:prSet presAssocID="{D0C1FA13-C153-9046-85E5-C3DA1D985574}" presName="rootConnector" presStyleLbl="node3" presStyleIdx="1" presStyleCnt="6"/>
      <dgm:spPr/>
    </dgm:pt>
    <dgm:pt modelId="{FE9BD8BD-3571-6943-9C84-2B28A7ADB380}" type="pres">
      <dgm:prSet presAssocID="{D0C1FA13-C153-9046-85E5-C3DA1D985574}" presName="hierChild4" presStyleCnt="0"/>
      <dgm:spPr/>
    </dgm:pt>
    <dgm:pt modelId="{DDFCB123-F891-494F-B9FC-4210C5A5C10C}" type="pres">
      <dgm:prSet presAssocID="{D0C1FA13-C153-9046-85E5-C3DA1D985574}" presName="hierChild5" presStyleCnt="0"/>
      <dgm:spPr/>
    </dgm:pt>
    <dgm:pt modelId="{9AC70BDD-41F3-4147-9DD3-0781112283AD}" type="pres">
      <dgm:prSet presAssocID="{4680F0A8-8565-C649-B7D7-ED8F3757366E}" presName="hierChild5" presStyleCnt="0"/>
      <dgm:spPr/>
    </dgm:pt>
    <dgm:pt modelId="{835DAFC1-F3F8-C449-A488-7746E16C91EF}" type="pres">
      <dgm:prSet presAssocID="{34381C82-8C67-0C4B-8770-F82F151D3BB4}" presName="Name37" presStyleLbl="parChTrans1D2" presStyleIdx="2" presStyleCnt="8"/>
      <dgm:spPr/>
    </dgm:pt>
    <dgm:pt modelId="{A63EE85F-CB15-7748-9896-FE3B12B6CC28}" type="pres">
      <dgm:prSet presAssocID="{B5CCEEC6-A297-B146-8BFB-B8E856937D20}" presName="hierRoot2" presStyleCnt="0">
        <dgm:presLayoutVars>
          <dgm:hierBranch val="init"/>
        </dgm:presLayoutVars>
      </dgm:prSet>
      <dgm:spPr/>
    </dgm:pt>
    <dgm:pt modelId="{E15DADF7-99AA-B246-883A-A8DE4CE9C1EC}" type="pres">
      <dgm:prSet presAssocID="{B5CCEEC6-A297-B146-8BFB-B8E856937D20}" presName="rootComposite" presStyleCnt="0"/>
      <dgm:spPr/>
    </dgm:pt>
    <dgm:pt modelId="{B7B98F97-4295-1845-BF16-8BC01D33BAD6}" type="pres">
      <dgm:prSet presAssocID="{B5CCEEC6-A297-B146-8BFB-B8E856937D20}" presName="rootText" presStyleLbl="node2" presStyleIdx="2" presStyleCnt="6">
        <dgm:presLayoutVars>
          <dgm:chPref val="3"/>
        </dgm:presLayoutVars>
      </dgm:prSet>
      <dgm:spPr/>
    </dgm:pt>
    <dgm:pt modelId="{8F20B858-3FD2-9846-89BC-32F3F1D07EB6}" type="pres">
      <dgm:prSet presAssocID="{B5CCEEC6-A297-B146-8BFB-B8E856937D20}" presName="rootConnector" presStyleLbl="node2" presStyleIdx="2" presStyleCnt="6"/>
      <dgm:spPr/>
    </dgm:pt>
    <dgm:pt modelId="{1F283681-A3BB-104D-A349-C21604EC1180}" type="pres">
      <dgm:prSet presAssocID="{B5CCEEC6-A297-B146-8BFB-B8E856937D20}" presName="hierChild4" presStyleCnt="0"/>
      <dgm:spPr/>
    </dgm:pt>
    <dgm:pt modelId="{663D9348-1B9F-B04E-8198-41A7B98985BC}" type="pres">
      <dgm:prSet presAssocID="{1C954D3E-E852-9142-A0EC-EC1A86C48E1D}" presName="Name37" presStyleLbl="parChTrans1D3" presStyleIdx="2" presStyleCnt="6"/>
      <dgm:spPr/>
    </dgm:pt>
    <dgm:pt modelId="{3F5ACD66-BBE3-DA4F-8C77-9B385BD28E70}" type="pres">
      <dgm:prSet presAssocID="{EBEC142D-9034-BE41-BA77-621D26927067}" presName="hierRoot2" presStyleCnt="0">
        <dgm:presLayoutVars>
          <dgm:hierBranch val="init"/>
        </dgm:presLayoutVars>
      </dgm:prSet>
      <dgm:spPr/>
    </dgm:pt>
    <dgm:pt modelId="{FAC3E109-229E-BF46-B396-C5AE56FCD74B}" type="pres">
      <dgm:prSet presAssocID="{EBEC142D-9034-BE41-BA77-621D26927067}" presName="rootComposite" presStyleCnt="0"/>
      <dgm:spPr/>
    </dgm:pt>
    <dgm:pt modelId="{943ABB5B-4727-6248-B40F-016DB5331913}" type="pres">
      <dgm:prSet presAssocID="{EBEC142D-9034-BE41-BA77-621D26927067}" presName="rootText" presStyleLbl="node3" presStyleIdx="2" presStyleCnt="6">
        <dgm:presLayoutVars>
          <dgm:chPref val="3"/>
        </dgm:presLayoutVars>
      </dgm:prSet>
      <dgm:spPr/>
    </dgm:pt>
    <dgm:pt modelId="{0318A843-4C7B-0549-B13A-3E9566C806FE}" type="pres">
      <dgm:prSet presAssocID="{EBEC142D-9034-BE41-BA77-621D26927067}" presName="rootConnector" presStyleLbl="node3" presStyleIdx="2" presStyleCnt="6"/>
      <dgm:spPr/>
    </dgm:pt>
    <dgm:pt modelId="{71859C1B-AAB3-D140-B7CF-3863C6B61F45}" type="pres">
      <dgm:prSet presAssocID="{EBEC142D-9034-BE41-BA77-621D26927067}" presName="hierChild4" presStyleCnt="0"/>
      <dgm:spPr/>
    </dgm:pt>
    <dgm:pt modelId="{C7929C31-FDB1-D849-8A46-32015EC07C4D}" type="pres">
      <dgm:prSet presAssocID="{EBEC142D-9034-BE41-BA77-621D26927067}" presName="hierChild5" presStyleCnt="0"/>
      <dgm:spPr/>
    </dgm:pt>
    <dgm:pt modelId="{D9ED6994-6236-014E-A3A9-8924EFA2B832}" type="pres">
      <dgm:prSet presAssocID="{B5CCEEC6-A297-B146-8BFB-B8E856937D20}" presName="hierChild5" presStyleCnt="0"/>
      <dgm:spPr/>
    </dgm:pt>
    <dgm:pt modelId="{8B630B72-A8A9-1343-800B-6A7032688B66}" type="pres">
      <dgm:prSet presAssocID="{6FFF487C-C667-4446-AF43-D462BD29D2A1}" presName="Name37" presStyleLbl="parChTrans1D2" presStyleIdx="3" presStyleCnt="8"/>
      <dgm:spPr/>
    </dgm:pt>
    <dgm:pt modelId="{A9E16B5E-5704-9246-9AB1-114E5020A8EC}" type="pres">
      <dgm:prSet presAssocID="{EF82A295-64E2-1C41-913F-8B9F757D9B2D}" presName="hierRoot2" presStyleCnt="0">
        <dgm:presLayoutVars>
          <dgm:hierBranch val="init"/>
        </dgm:presLayoutVars>
      </dgm:prSet>
      <dgm:spPr/>
    </dgm:pt>
    <dgm:pt modelId="{5F1DBD9B-F20E-1342-B297-BE0459F3B403}" type="pres">
      <dgm:prSet presAssocID="{EF82A295-64E2-1C41-913F-8B9F757D9B2D}" presName="rootComposite" presStyleCnt="0"/>
      <dgm:spPr/>
    </dgm:pt>
    <dgm:pt modelId="{F70C99A9-DC15-3B4F-930C-F422A5B5A149}" type="pres">
      <dgm:prSet presAssocID="{EF82A295-64E2-1C41-913F-8B9F757D9B2D}" presName="rootText" presStyleLbl="node2" presStyleIdx="3" presStyleCnt="6">
        <dgm:presLayoutVars>
          <dgm:chPref val="3"/>
        </dgm:presLayoutVars>
      </dgm:prSet>
      <dgm:spPr/>
    </dgm:pt>
    <dgm:pt modelId="{73A944A7-22C7-1C48-A1C9-ADA957F58F86}" type="pres">
      <dgm:prSet presAssocID="{EF82A295-64E2-1C41-913F-8B9F757D9B2D}" presName="rootConnector" presStyleLbl="node2" presStyleIdx="3" presStyleCnt="6"/>
      <dgm:spPr/>
    </dgm:pt>
    <dgm:pt modelId="{E1EABB6D-06CA-6840-BF7E-4220EE9B449F}" type="pres">
      <dgm:prSet presAssocID="{EF82A295-64E2-1C41-913F-8B9F757D9B2D}" presName="hierChild4" presStyleCnt="0"/>
      <dgm:spPr/>
    </dgm:pt>
    <dgm:pt modelId="{7AB88A42-EC11-674C-BD48-14C10FB24753}" type="pres">
      <dgm:prSet presAssocID="{0CFDD0D7-5CBC-DA4B-A12A-DA61FA36AA32}" presName="Name37" presStyleLbl="parChTrans1D3" presStyleIdx="3" presStyleCnt="6"/>
      <dgm:spPr/>
    </dgm:pt>
    <dgm:pt modelId="{FF531947-F782-F04C-AD99-4ED557BC30C6}" type="pres">
      <dgm:prSet presAssocID="{DDA12146-DBC2-5D4C-B5C4-75B0FB78CC9B}" presName="hierRoot2" presStyleCnt="0">
        <dgm:presLayoutVars>
          <dgm:hierBranch val="init"/>
        </dgm:presLayoutVars>
      </dgm:prSet>
      <dgm:spPr/>
    </dgm:pt>
    <dgm:pt modelId="{0F09BD72-28BD-2445-A859-B1ADD134DF02}" type="pres">
      <dgm:prSet presAssocID="{DDA12146-DBC2-5D4C-B5C4-75B0FB78CC9B}" presName="rootComposite" presStyleCnt="0"/>
      <dgm:spPr/>
    </dgm:pt>
    <dgm:pt modelId="{EDF327E9-61A6-4544-A90D-99259562B560}" type="pres">
      <dgm:prSet presAssocID="{DDA12146-DBC2-5D4C-B5C4-75B0FB78CC9B}" presName="rootText" presStyleLbl="node3" presStyleIdx="3" presStyleCnt="6">
        <dgm:presLayoutVars>
          <dgm:chPref val="3"/>
        </dgm:presLayoutVars>
      </dgm:prSet>
      <dgm:spPr/>
    </dgm:pt>
    <dgm:pt modelId="{91464199-209B-C946-8FE2-88F3E0FFE437}" type="pres">
      <dgm:prSet presAssocID="{DDA12146-DBC2-5D4C-B5C4-75B0FB78CC9B}" presName="rootConnector" presStyleLbl="node3" presStyleIdx="3" presStyleCnt="6"/>
      <dgm:spPr/>
    </dgm:pt>
    <dgm:pt modelId="{E2703FA1-3A5A-854C-9D48-44FC797CA689}" type="pres">
      <dgm:prSet presAssocID="{DDA12146-DBC2-5D4C-B5C4-75B0FB78CC9B}" presName="hierChild4" presStyleCnt="0"/>
      <dgm:spPr/>
    </dgm:pt>
    <dgm:pt modelId="{42BBA391-1146-1F4A-9F48-16FC479626B1}" type="pres">
      <dgm:prSet presAssocID="{DDA12146-DBC2-5D4C-B5C4-75B0FB78CC9B}" presName="hierChild5" presStyleCnt="0"/>
      <dgm:spPr/>
    </dgm:pt>
    <dgm:pt modelId="{A635679C-E12A-1A42-9639-977B07EA59CE}" type="pres">
      <dgm:prSet presAssocID="{EF82A295-64E2-1C41-913F-8B9F757D9B2D}" presName="hierChild5" presStyleCnt="0"/>
      <dgm:spPr/>
    </dgm:pt>
    <dgm:pt modelId="{859637D9-CCB5-2A40-BF71-AA4706BB5DA3}" type="pres">
      <dgm:prSet presAssocID="{C370E148-3385-D542-A075-483F113CDC96}" presName="Name37" presStyleLbl="parChTrans1D2" presStyleIdx="4" presStyleCnt="8"/>
      <dgm:spPr/>
    </dgm:pt>
    <dgm:pt modelId="{B4677313-A0C4-3A4A-AE3F-F96CF53AC787}" type="pres">
      <dgm:prSet presAssocID="{AC21CC54-7924-8B45-A5D7-472D3A03A5C0}" presName="hierRoot2" presStyleCnt="0">
        <dgm:presLayoutVars>
          <dgm:hierBranch val="init"/>
        </dgm:presLayoutVars>
      </dgm:prSet>
      <dgm:spPr/>
    </dgm:pt>
    <dgm:pt modelId="{70AB799E-C999-954B-A026-5CBF95342684}" type="pres">
      <dgm:prSet presAssocID="{AC21CC54-7924-8B45-A5D7-472D3A03A5C0}" presName="rootComposite" presStyleCnt="0"/>
      <dgm:spPr/>
    </dgm:pt>
    <dgm:pt modelId="{9C8B3F0E-8801-8E42-8424-B9ADE9FD9144}" type="pres">
      <dgm:prSet presAssocID="{AC21CC54-7924-8B45-A5D7-472D3A03A5C0}" presName="rootText" presStyleLbl="node2" presStyleIdx="4" presStyleCnt="6">
        <dgm:presLayoutVars>
          <dgm:chPref val="3"/>
        </dgm:presLayoutVars>
      </dgm:prSet>
      <dgm:spPr/>
    </dgm:pt>
    <dgm:pt modelId="{618467E1-BB9A-6D42-AB6E-4BD31AB5C101}" type="pres">
      <dgm:prSet presAssocID="{AC21CC54-7924-8B45-A5D7-472D3A03A5C0}" presName="rootConnector" presStyleLbl="node2" presStyleIdx="4" presStyleCnt="6"/>
      <dgm:spPr/>
    </dgm:pt>
    <dgm:pt modelId="{7CA5BD43-AAFA-2842-83AE-AF8C6BBC4A04}" type="pres">
      <dgm:prSet presAssocID="{AC21CC54-7924-8B45-A5D7-472D3A03A5C0}" presName="hierChild4" presStyleCnt="0"/>
      <dgm:spPr/>
    </dgm:pt>
    <dgm:pt modelId="{FAC33AD9-2E90-994E-AC8D-B3F996D1B20B}" type="pres">
      <dgm:prSet presAssocID="{562DC158-087C-534D-B11F-82BE7125149F}" presName="Name37" presStyleLbl="parChTrans1D3" presStyleIdx="4" presStyleCnt="6"/>
      <dgm:spPr/>
    </dgm:pt>
    <dgm:pt modelId="{EDE9CF9E-8D6A-A34E-AF82-46C26818A22F}" type="pres">
      <dgm:prSet presAssocID="{FB9A4A12-EE24-B141-B075-68A613F9FDD2}" presName="hierRoot2" presStyleCnt="0">
        <dgm:presLayoutVars>
          <dgm:hierBranch val="init"/>
        </dgm:presLayoutVars>
      </dgm:prSet>
      <dgm:spPr/>
    </dgm:pt>
    <dgm:pt modelId="{174738A0-A120-B242-BC49-52DAEF52B220}" type="pres">
      <dgm:prSet presAssocID="{FB9A4A12-EE24-B141-B075-68A613F9FDD2}" presName="rootComposite" presStyleCnt="0"/>
      <dgm:spPr/>
    </dgm:pt>
    <dgm:pt modelId="{2DFDB570-5C6F-3E46-9D19-B4C041F8E212}" type="pres">
      <dgm:prSet presAssocID="{FB9A4A12-EE24-B141-B075-68A613F9FDD2}" presName="rootText" presStyleLbl="node3" presStyleIdx="4" presStyleCnt="6">
        <dgm:presLayoutVars>
          <dgm:chPref val="3"/>
        </dgm:presLayoutVars>
      </dgm:prSet>
      <dgm:spPr/>
    </dgm:pt>
    <dgm:pt modelId="{D025F125-6D4C-9945-B622-33CAD42F3F32}" type="pres">
      <dgm:prSet presAssocID="{FB9A4A12-EE24-B141-B075-68A613F9FDD2}" presName="rootConnector" presStyleLbl="node3" presStyleIdx="4" presStyleCnt="6"/>
      <dgm:spPr/>
    </dgm:pt>
    <dgm:pt modelId="{DFA59185-68E3-D845-BD6E-EED2B3F1D44E}" type="pres">
      <dgm:prSet presAssocID="{FB9A4A12-EE24-B141-B075-68A613F9FDD2}" presName="hierChild4" presStyleCnt="0"/>
      <dgm:spPr/>
    </dgm:pt>
    <dgm:pt modelId="{AA7BC555-3180-7F49-8860-A796721854CF}" type="pres">
      <dgm:prSet presAssocID="{FB9A4A12-EE24-B141-B075-68A613F9FDD2}" presName="hierChild5" presStyleCnt="0"/>
      <dgm:spPr/>
    </dgm:pt>
    <dgm:pt modelId="{47E27623-49B6-224E-96D5-1B7C4AD1D34C}" type="pres">
      <dgm:prSet presAssocID="{AC21CC54-7924-8B45-A5D7-472D3A03A5C0}" presName="hierChild5" presStyleCnt="0"/>
      <dgm:spPr/>
    </dgm:pt>
    <dgm:pt modelId="{F97B619A-148C-7544-AC61-623ED7A16383}" type="pres">
      <dgm:prSet presAssocID="{891A311C-BE29-D443-8D27-059C6B04562C}" presName="Name37" presStyleLbl="parChTrans1D2" presStyleIdx="5" presStyleCnt="8"/>
      <dgm:spPr/>
    </dgm:pt>
    <dgm:pt modelId="{8CB1CCAD-7B6E-6A47-AEC3-CE31A2AAC14E}" type="pres">
      <dgm:prSet presAssocID="{2E441833-56AC-8747-8F7D-0E012535EE9B}" presName="hierRoot2" presStyleCnt="0">
        <dgm:presLayoutVars>
          <dgm:hierBranch val="init"/>
        </dgm:presLayoutVars>
      </dgm:prSet>
      <dgm:spPr/>
    </dgm:pt>
    <dgm:pt modelId="{B0FB8CAC-8D31-1C4E-9045-77851623583B}" type="pres">
      <dgm:prSet presAssocID="{2E441833-56AC-8747-8F7D-0E012535EE9B}" presName="rootComposite" presStyleCnt="0"/>
      <dgm:spPr/>
    </dgm:pt>
    <dgm:pt modelId="{281DA23D-D924-DB4C-8A56-751BB274B3A3}" type="pres">
      <dgm:prSet presAssocID="{2E441833-56AC-8747-8F7D-0E012535EE9B}" presName="rootText" presStyleLbl="node2" presStyleIdx="5" presStyleCnt="6">
        <dgm:presLayoutVars>
          <dgm:chPref val="3"/>
        </dgm:presLayoutVars>
      </dgm:prSet>
      <dgm:spPr/>
    </dgm:pt>
    <dgm:pt modelId="{523F4CC3-C152-E24E-BE20-6EFB89992CCA}" type="pres">
      <dgm:prSet presAssocID="{2E441833-56AC-8747-8F7D-0E012535EE9B}" presName="rootConnector" presStyleLbl="node2" presStyleIdx="5" presStyleCnt="6"/>
      <dgm:spPr/>
    </dgm:pt>
    <dgm:pt modelId="{698AC540-BFD7-C945-B2DC-89F10338F808}" type="pres">
      <dgm:prSet presAssocID="{2E441833-56AC-8747-8F7D-0E012535EE9B}" presName="hierChild4" presStyleCnt="0"/>
      <dgm:spPr/>
    </dgm:pt>
    <dgm:pt modelId="{90F97A5C-CDA2-5B4C-A630-97CAD9E6CDDC}" type="pres">
      <dgm:prSet presAssocID="{205D5CA6-5FF0-9946-8870-76383CA8427C}" presName="Name37" presStyleLbl="parChTrans1D3" presStyleIdx="5" presStyleCnt="6"/>
      <dgm:spPr/>
    </dgm:pt>
    <dgm:pt modelId="{64AC7A34-DFEC-BA4D-B3D0-3AB561532EC9}" type="pres">
      <dgm:prSet presAssocID="{A0D77196-C665-5F45-A10A-B9C0E7930BD7}" presName="hierRoot2" presStyleCnt="0">
        <dgm:presLayoutVars>
          <dgm:hierBranch val="init"/>
        </dgm:presLayoutVars>
      </dgm:prSet>
      <dgm:spPr/>
    </dgm:pt>
    <dgm:pt modelId="{BEABEE31-796A-F443-AE5A-DD29ED71247A}" type="pres">
      <dgm:prSet presAssocID="{A0D77196-C665-5F45-A10A-B9C0E7930BD7}" presName="rootComposite" presStyleCnt="0"/>
      <dgm:spPr/>
    </dgm:pt>
    <dgm:pt modelId="{D4B4AAEF-B2C9-B646-9B42-2AA354C3BA6E}" type="pres">
      <dgm:prSet presAssocID="{A0D77196-C665-5F45-A10A-B9C0E7930BD7}" presName="rootText" presStyleLbl="node3" presStyleIdx="5" presStyleCnt="6">
        <dgm:presLayoutVars>
          <dgm:chPref val="3"/>
        </dgm:presLayoutVars>
      </dgm:prSet>
      <dgm:spPr/>
    </dgm:pt>
    <dgm:pt modelId="{E4B7D074-33A1-7F48-B12D-243A6D485C86}" type="pres">
      <dgm:prSet presAssocID="{A0D77196-C665-5F45-A10A-B9C0E7930BD7}" presName="rootConnector" presStyleLbl="node3" presStyleIdx="5" presStyleCnt="6"/>
      <dgm:spPr/>
    </dgm:pt>
    <dgm:pt modelId="{CF8F0793-689E-B045-8B42-1D47CB183F23}" type="pres">
      <dgm:prSet presAssocID="{A0D77196-C665-5F45-A10A-B9C0E7930BD7}" presName="hierChild4" presStyleCnt="0"/>
      <dgm:spPr/>
    </dgm:pt>
    <dgm:pt modelId="{B7504C91-FB32-534F-8412-1CB9CB48E997}" type="pres">
      <dgm:prSet presAssocID="{A0D77196-C665-5F45-A10A-B9C0E7930BD7}" presName="hierChild5" presStyleCnt="0"/>
      <dgm:spPr/>
    </dgm:pt>
    <dgm:pt modelId="{6698D863-1BB0-8A45-82D9-F7381325BF14}" type="pres">
      <dgm:prSet presAssocID="{2E441833-56AC-8747-8F7D-0E012535EE9B}" presName="hierChild5" presStyleCnt="0"/>
      <dgm:spPr/>
    </dgm:pt>
    <dgm:pt modelId="{EFEC87DD-5966-3F46-B22A-4A8DF9AF8EFC}" type="pres">
      <dgm:prSet presAssocID="{61F6B67C-1E43-F446-B869-E964AF01460E}" presName="hierChild3" presStyleCnt="0"/>
      <dgm:spPr/>
    </dgm:pt>
    <dgm:pt modelId="{790B5737-0DD2-B84B-B732-3B2E6C127644}" type="pres">
      <dgm:prSet presAssocID="{31818260-1A05-E449-8DA9-AAFDA2506BBF}" presName="Name111" presStyleLbl="parChTrans1D2" presStyleIdx="6" presStyleCnt="8"/>
      <dgm:spPr/>
    </dgm:pt>
    <dgm:pt modelId="{58677931-B435-D74F-87A4-818ABB3139EE}" type="pres">
      <dgm:prSet presAssocID="{28D21C07-A8AA-3C4F-80D6-EDEBB9A78CB5}" presName="hierRoot3" presStyleCnt="0">
        <dgm:presLayoutVars>
          <dgm:hierBranch val="init"/>
        </dgm:presLayoutVars>
      </dgm:prSet>
      <dgm:spPr/>
    </dgm:pt>
    <dgm:pt modelId="{1889911C-DC1A-4542-AEE6-C81F5EDC512D}" type="pres">
      <dgm:prSet presAssocID="{28D21C07-A8AA-3C4F-80D6-EDEBB9A78CB5}" presName="rootComposite3" presStyleCnt="0"/>
      <dgm:spPr/>
    </dgm:pt>
    <dgm:pt modelId="{6509965D-D425-7541-A413-7ED1239AD08D}" type="pres">
      <dgm:prSet presAssocID="{28D21C07-A8AA-3C4F-80D6-EDEBB9A78CB5}" presName="rootText3" presStyleLbl="asst1" presStyleIdx="0" presStyleCnt="2">
        <dgm:presLayoutVars>
          <dgm:chPref val="3"/>
        </dgm:presLayoutVars>
      </dgm:prSet>
      <dgm:spPr/>
    </dgm:pt>
    <dgm:pt modelId="{602D445E-48B9-CA4E-8D31-E8A5E9779A48}" type="pres">
      <dgm:prSet presAssocID="{28D21C07-A8AA-3C4F-80D6-EDEBB9A78CB5}" presName="rootConnector3" presStyleLbl="asst1" presStyleIdx="0" presStyleCnt="2"/>
      <dgm:spPr/>
    </dgm:pt>
    <dgm:pt modelId="{4E2E9996-E96A-A144-8800-B20BCE1F4441}" type="pres">
      <dgm:prSet presAssocID="{28D21C07-A8AA-3C4F-80D6-EDEBB9A78CB5}" presName="hierChild6" presStyleCnt="0"/>
      <dgm:spPr/>
    </dgm:pt>
    <dgm:pt modelId="{0BCC393D-B1CB-C443-8BFB-020A0BF600AF}" type="pres">
      <dgm:prSet presAssocID="{28D21C07-A8AA-3C4F-80D6-EDEBB9A78CB5}" presName="hierChild7" presStyleCnt="0"/>
      <dgm:spPr/>
    </dgm:pt>
    <dgm:pt modelId="{B4C15873-34A7-804F-AD65-E811A06B64DA}" type="pres">
      <dgm:prSet presAssocID="{B3E4DF36-1023-F744-ABFF-5D689D62B7F9}" presName="Name111" presStyleLbl="parChTrans1D2" presStyleIdx="7" presStyleCnt="8"/>
      <dgm:spPr/>
    </dgm:pt>
    <dgm:pt modelId="{F3C56599-51BC-FC45-BAA7-EA97BDD083BF}" type="pres">
      <dgm:prSet presAssocID="{0ADB6880-DF27-A648-8619-598B113F1A37}" presName="hierRoot3" presStyleCnt="0">
        <dgm:presLayoutVars>
          <dgm:hierBranch val="init"/>
        </dgm:presLayoutVars>
      </dgm:prSet>
      <dgm:spPr/>
    </dgm:pt>
    <dgm:pt modelId="{88B3CFAF-AE2F-5A49-A7CE-68908C4566FF}" type="pres">
      <dgm:prSet presAssocID="{0ADB6880-DF27-A648-8619-598B113F1A37}" presName="rootComposite3" presStyleCnt="0"/>
      <dgm:spPr/>
    </dgm:pt>
    <dgm:pt modelId="{B50D26E6-2F79-7E4D-8CD5-73A262773B40}" type="pres">
      <dgm:prSet presAssocID="{0ADB6880-DF27-A648-8619-598B113F1A37}" presName="rootText3" presStyleLbl="asst1" presStyleIdx="1" presStyleCnt="2">
        <dgm:presLayoutVars>
          <dgm:chPref val="3"/>
        </dgm:presLayoutVars>
      </dgm:prSet>
      <dgm:spPr/>
    </dgm:pt>
    <dgm:pt modelId="{10A56115-126D-3C4E-BAA6-48C495C0CAB3}" type="pres">
      <dgm:prSet presAssocID="{0ADB6880-DF27-A648-8619-598B113F1A37}" presName="rootConnector3" presStyleLbl="asst1" presStyleIdx="1" presStyleCnt="2"/>
      <dgm:spPr/>
    </dgm:pt>
    <dgm:pt modelId="{264EEC11-294C-9548-B362-C62EB6880C09}" type="pres">
      <dgm:prSet presAssocID="{0ADB6880-DF27-A648-8619-598B113F1A37}" presName="hierChild6" presStyleCnt="0"/>
      <dgm:spPr/>
    </dgm:pt>
    <dgm:pt modelId="{1486A945-659E-B64B-B272-AAD924CC6499}" type="pres">
      <dgm:prSet presAssocID="{0ADB6880-DF27-A648-8619-598B113F1A37}" presName="hierChild7" presStyleCnt="0"/>
      <dgm:spPr/>
    </dgm:pt>
  </dgm:ptLst>
  <dgm:cxnLst>
    <dgm:cxn modelId="{A47A1806-D417-C046-BAEA-95CC8BBC0F65}" type="presOf" srcId="{891A311C-BE29-D443-8D27-059C6B04562C}" destId="{F97B619A-148C-7544-AC61-623ED7A16383}" srcOrd="0" destOrd="0" presId="urn:microsoft.com/office/officeart/2005/8/layout/orgChart1"/>
    <dgm:cxn modelId="{EA346C09-4EFE-D845-95B1-DD86B6B06063}" type="presOf" srcId="{B5CCEEC6-A297-B146-8BFB-B8E856937D20}" destId="{B7B98F97-4295-1845-BF16-8BC01D33BAD6}" srcOrd="0" destOrd="0" presId="urn:microsoft.com/office/officeart/2005/8/layout/orgChart1"/>
    <dgm:cxn modelId="{75A3010E-6412-534E-8864-C555BC9EF222}" type="presOf" srcId="{DDA12146-DBC2-5D4C-B5C4-75B0FB78CC9B}" destId="{EDF327E9-61A6-4544-A90D-99259562B560}" srcOrd="0" destOrd="0" presId="urn:microsoft.com/office/officeart/2005/8/layout/orgChart1"/>
    <dgm:cxn modelId="{C200C314-1578-4F4E-9A19-69D981092B66}" type="presOf" srcId="{28D21C07-A8AA-3C4F-80D6-EDEBB9A78CB5}" destId="{6509965D-D425-7541-A413-7ED1239AD08D}" srcOrd="0" destOrd="0" presId="urn:microsoft.com/office/officeart/2005/8/layout/orgChart1"/>
    <dgm:cxn modelId="{67DDC914-E131-8643-8A12-B6D7DBE94D2F}" type="presOf" srcId="{AC21CC54-7924-8B45-A5D7-472D3A03A5C0}" destId="{618467E1-BB9A-6D42-AB6E-4BD31AB5C101}" srcOrd="1" destOrd="0" presId="urn:microsoft.com/office/officeart/2005/8/layout/orgChart1"/>
    <dgm:cxn modelId="{90B8A415-2CE1-7844-9A72-B7B4401DA217}" srcId="{5E52BC05-DC88-6E49-970B-14755128614B}" destId="{3299F034-83CE-8343-A160-39BEF63AEE75}" srcOrd="0" destOrd="0" parTransId="{04E911D1-41CE-994A-AECF-E87F08BDA27E}" sibTransId="{885F5DF9-2983-744B-8986-D6CF3D131E12}"/>
    <dgm:cxn modelId="{5F0CC115-0088-5A41-AB2B-2E60A6DFBB34}" srcId="{2E441833-56AC-8747-8F7D-0E012535EE9B}" destId="{A0D77196-C665-5F45-A10A-B9C0E7930BD7}" srcOrd="0" destOrd="0" parTransId="{205D5CA6-5FF0-9946-8870-76383CA8427C}" sibTransId="{19C259DA-3390-4F49-9DC8-007011B4015D}"/>
    <dgm:cxn modelId="{23BD8C17-E6B9-5B4E-B7B6-3BD302C5915D}" type="presOf" srcId="{61F6B67C-1E43-F446-B869-E964AF01460E}" destId="{4796E32B-3AF8-584C-AB44-4FD2642A88C5}" srcOrd="1" destOrd="0" presId="urn:microsoft.com/office/officeart/2005/8/layout/orgChart1"/>
    <dgm:cxn modelId="{8CF1291B-EE1D-8040-8729-F1DA93ED57D1}" srcId="{4680F0A8-8565-C649-B7D7-ED8F3757366E}" destId="{D0C1FA13-C153-9046-85E5-C3DA1D985574}" srcOrd="0" destOrd="0" parTransId="{B4574D6C-A877-9F40-A095-B2B3FCC39BE7}" sibTransId="{715796EA-92B3-4D4B-8ACF-6041727D55AC}"/>
    <dgm:cxn modelId="{50268925-2EB2-2248-A526-E7DC0375FA7C}" type="presOf" srcId="{B5CCEEC6-A297-B146-8BFB-B8E856937D20}" destId="{8F20B858-3FD2-9846-89BC-32F3F1D07EB6}" srcOrd="1" destOrd="0" presId="urn:microsoft.com/office/officeart/2005/8/layout/orgChart1"/>
    <dgm:cxn modelId="{77DDF127-0C48-0147-8A62-9D44B5CC3E67}" type="presOf" srcId="{3299F034-83CE-8343-A160-39BEF63AEE75}" destId="{4BD091E9-DEBF-474B-875D-8C0B1EECBC98}" srcOrd="0" destOrd="0" presId="urn:microsoft.com/office/officeart/2005/8/layout/orgChart1"/>
    <dgm:cxn modelId="{516BAE2E-4EFF-A643-8DC7-7C69893543B7}" type="presOf" srcId="{0ADB6880-DF27-A648-8619-598B113F1A37}" destId="{10A56115-126D-3C4E-BAA6-48C495C0CAB3}" srcOrd="1" destOrd="0" presId="urn:microsoft.com/office/officeart/2005/8/layout/orgChart1"/>
    <dgm:cxn modelId="{35866534-A48D-8347-9B45-658FD5830A61}" srcId="{AC21CC54-7924-8B45-A5D7-472D3A03A5C0}" destId="{FB9A4A12-EE24-B141-B075-68A613F9FDD2}" srcOrd="0" destOrd="0" parTransId="{562DC158-087C-534D-B11F-82BE7125149F}" sibTransId="{A9342B74-FA91-4C44-8631-A4BCF2554E60}"/>
    <dgm:cxn modelId="{D7B6AF34-70BF-3344-B4C6-DEC1CE8477CA}" type="presOf" srcId="{34381C82-8C67-0C4B-8770-F82F151D3BB4}" destId="{835DAFC1-F3F8-C449-A488-7746E16C91EF}" srcOrd="0" destOrd="0" presId="urn:microsoft.com/office/officeart/2005/8/layout/orgChart1"/>
    <dgm:cxn modelId="{AD75FC38-CE32-DC40-952C-539BA81F18D2}" type="presOf" srcId="{FB9A4A12-EE24-B141-B075-68A613F9FDD2}" destId="{D025F125-6D4C-9945-B622-33CAD42F3F32}" srcOrd="1" destOrd="0" presId="urn:microsoft.com/office/officeart/2005/8/layout/orgChart1"/>
    <dgm:cxn modelId="{C4DAA939-E509-024E-81C8-8902840512AD}" type="presOf" srcId="{6FFF487C-C667-4446-AF43-D462BD29D2A1}" destId="{8B630B72-A8A9-1343-800B-6A7032688B66}" srcOrd="0" destOrd="0" presId="urn:microsoft.com/office/officeart/2005/8/layout/orgChart1"/>
    <dgm:cxn modelId="{C88ECA39-12AF-6946-A9B6-DF8A73F5CD74}" type="presOf" srcId="{D0C1FA13-C153-9046-85E5-C3DA1D985574}" destId="{BE134AA3-8CC0-3F4F-A9CA-865FD3971BE6}" srcOrd="1" destOrd="0" presId="urn:microsoft.com/office/officeart/2005/8/layout/orgChart1"/>
    <dgm:cxn modelId="{C3FC7E40-B4A1-B548-AAF6-ACD2C2F00B1D}" type="presOf" srcId="{4680F0A8-8565-C649-B7D7-ED8F3757366E}" destId="{36A3A82A-29A2-4641-8936-24F71ABBBCBC}" srcOrd="1" destOrd="0" presId="urn:microsoft.com/office/officeart/2005/8/layout/orgChart1"/>
    <dgm:cxn modelId="{7C9ED342-6A6E-E94E-BF60-FF25391C0432}" type="presOf" srcId="{2E441833-56AC-8747-8F7D-0E012535EE9B}" destId="{281DA23D-D924-DB4C-8A56-751BB274B3A3}" srcOrd="0" destOrd="0" presId="urn:microsoft.com/office/officeart/2005/8/layout/orgChart1"/>
    <dgm:cxn modelId="{E193D44D-C587-5A45-BF55-2AD1C38EAF58}" srcId="{61F6B67C-1E43-F446-B869-E964AF01460E}" destId="{0ADB6880-DF27-A648-8619-598B113F1A37}" srcOrd="1" destOrd="0" parTransId="{B3E4DF36-1023-F744-ABFF-5D689D62B7F9}" sibTransId="{87DC5DD2-64CD-0542-9890-1BB72677690C}"/>
    <dgm:cxn modelId="{9DF4314F-F711-FD4A-8843-C6F5DEFE48A0}" type="presOf" srcId="{3299F034-83CE-8343-A160-39BEF63AEE75}" destId="{266840E4-E1AD-AA42-ACB3-33964FBB3710}" srcOrd="1" destOrd="0" presId="urn:microsoft.com/office/officeart/2005/8/layout/orgChart1"/>
    <dgm:cxn modelId="{A6DBFB55-CC37-B743-A52E-74F99F8ACFB3}" type="presOf" srcId="{2E441833-56AC-8747-8F7D-0E012535EE9B}" destId="{523F4CC3-C152-E24E-BE20-6EFB89992CCA}" srcOrd="1" destOrd="0" presId="urn:microsoft.com/office/officeart/2005/8/layout/orgChart1"/>
    <dgm:cxn modelId="{BFD35B5E-AA1E-BE40-8A4E-C6A138EAF7A9}" type="presOf" srcId="{28D21C07-A8AA-3C4F-80D6-EDEBB9A78CB5}" destId="{602D445E-48B9-CA4E-8D31-E8A5E9779A48}" srcOrd="1" destOrd="0" presId="urn:microsoft.com/office/officeart/2005/8/layout/orgChart1"/>
    <dgm:cxn modelId="{BF41A15E-1F38-F849-B93B-E30FF681DDD2}" srcId="{EF82A295-64E2-1C41-913F-8B9F757D9B2D}" destId="{DDA12146-DBC2-5D4C-B5C4-75B0FB78CC9B}" srcOrd="0" destOrd="0" parTransId="{0CFDD0D7-5CBC-DA4B-A12A-DA61FA36AA32}" sibTransId="{AA4D9C55-5815-4F4D-AB67-4EB0515512D1}"/>
    <dgm:cxn modelId="{0EC78561-5162-F341-BD7A-B325F36BFB59}" type="presOf" srcId="{EBEC142D-9034-BE41-BA77-621D26927067}" destId="{0318A843-4C7B-0549-B13A-3E9566C806FE}" srcOrd="1" destOrd="0" presId="urn:microsoft.com/office/officeart/2005/8/layout/orgChart1"/>
    <dgm:cxn modelId="{1B073D62-8F7E-A24B-96F1-C8A0200822E6}" type="presOf" srcId="{205D5CA6-5FF0-9946-8870-76383CA8427C}" destId="{90F97A5C-CDA2-5B4C-A630-97CAD9E6CDDC}" srcOrd="0" destOrd="0" presId="urn:microsoft.com/office/officeart/2005/8/layout/orgChart1"/>
    <dgm:cxn modelId="{ADAE9C66-C263-784F-B261-7CA5C7239E9A}" srcId="{61F6B67C-1E43-F446-B869-E964AF01460E}" destId="{2E441833-56AC-8747-8F7D-0E012535EE9B}" srcOrd="7" destOrd="0" parTransId="{891A311C-BE29-D443-8D27-059C6B04562C}" sibTransId="{82D20D19-1AD4-5540-A50D-E3E5F2A573C7}"/>
    <dgm:cxn modelId="{F8CDBF6B-683F-D244-9C11-66C83209DAD0}" srcId="{61F6B67C-1E43-F446-B869-E964AF01460E}" destId="{5E52BC05-DC88-6E49-970B-14755128614B}" srcOrd="2" destOrd="0" parTransId="{243F12D8-8042-6440-98A5-CE693875CEEC}" sibTransId="{65D6873A-0658-3846-884B-6FBFC0040D5E}"/>
    <dgm:cxn modelId="{1A4F0D6F-B9FF-1C41-B36D-09D3DC1985D1}" type="presOf" srcId="{D65558C8-0D9D-944F-A30B-4480DFED25BF}" destId="{DDC0C518-B3DD-DF47-BC57-891198AAC267}" srcOrd="0" destOrd="0" presId="urn:microsoft.com/office/officeart/2005/8/layout/orgChart1"/>
    <dgm:cxn modelId="{AA7C5C75-84E3-4E4A-89EA-1AE15C570B68}" type="presOf" srcId="{FB9A4A12-EE24-B141-B075-68A613F9FDD2}" destId="{2DFDB570-5C6F-3E46-9D19-B4C041F8E212}" srcOrd="0" destOrd="0" presId="urn:microsoft.com/office/officeart/2005/8/layout/orgChart1"/>
    <dgm:cxn modelId="{72641381-8874-3A4B-89EF-DA3C391482A2}" srcId="{61F6B67C-1E43-F446-B869-E964AF01460E}" destId="{AC21CC54-7924-8B45-A5D7-472D3A03A5C0}" srcOrd="6" destOrd="0" parTransId="{C370E148-3385-D542-A075-483F113CDC96}" sibTransId="{92D8489A-7B4D-A54A-A9D3-DA6C6340AC1C}"/>
    <dgm:cxn modelId="{45D17488-E366-F549-9A00-C1D50FED44F9}" type="presOf" srcId="{5E52BC05-DC88-6E49-970B-14755128614B}" destId="{7F868CD1-314C-764A-8733-AF91E42E6ACD}" srcOrd="0" destOrd="0" presId="urn:microsoft.com/office/officeart/2005/8/layout/orgChart1"/>
    <dgm:cxn modelId="{4E82C58A-52E8-A34F-AD57-AFADDFF3B4CA}" srcId="{1EEF45A2-AA98-C44C-AFC9-1F543B733EF9}" destId="{61F6B67C-1E43-F446-B869-E964AF01460E}" srcOrd="0" destOrd="0" parTransId="{503454BE-16A5-7F4D-8E43-71EC3DB1E44E}" sibTransId="{BA955A37-1A1C-354B-B46D-76179930BEDC}"/>
    <dgm:cxn modelId="{A2709B8B-45D2-8648-93A7-297F6064FB8A}" type="presOf" srcId="{243F12D8-8042-6440-98A5-CE693875CEEC}" destId="{01677101-4AA4-0146-A5FB-7DCE4C77F9A3}" srcOrd="0" destOrd="0" presId="urn:microsoft.com/office/officeart/2005/8/layout/orgChart1"/>
    <dgm:cxn modelId="{0C039194-6F8A-5447-93C3-0F82D3F6FAAC}" type="presOf" srcId="{1C954D3E-E852-9142-A0EC-EC1A86C48E1D}" destId="{663D9348-1B9F-B04E-8198-41A7B98985BC}" srcOrd="0" destOrd="0" presId="urn:microsoft.com/office/officeart/2005/8/layout/orgChart1"/>
    <dgm:cxn modelId="{88ACAA9C-7434-1548-A2F2-65C9455246E4}" type="presOf" srcId="{0ADB6880-DF27-A648-8619-598B113F1A37}" destId="{B50D26E6-2F79-7E4D-8CD5-73A262773B40}" srcOrd="0" destOrd="0" presId="urn:microsoft.com/office/officeart/2005/8/layout/orgChart1"/>
    <dgm:cxn modelId="{C1B1E09C-D38A-C746-8828-407FB13450EB}" type="presOf" srcId="{DDA12146-DBC2-5D4C-B5C4-75B0FB78CC9B}" destId="{91464199-209B-C946-8FE2-88F3E0FFE437}" srcOrd="1" destOrd="0" presId="urn:microsoft.com/office/officeart/2005/8/layout/orgChart1"/>
    <dgm:cxn modelId="{942948AD-22F6-C642-ACB3-08D7505525A1}" type="presOf" srcId="{1EEF45A2-AA98-C44C-AFC9-1F543B733EF9}" destId="{E7482577-83AE-9645-B45B-BE828274E590}" srcOrd="0" destOrd="0" presId="urn:microsoft.com/office/officeart/2005/8/layout/orgChart1"/>
    <dgm:cxn modelId="{C1D8F3AD-074C-4D43-804D-9A93697B8BD9}" type="presOf" srcId="{04E911D1-41CE-994A-AECF-E87F08BDA27E}" destId="{A0E97652-1E40-9C4D-A4D8-3CB4FE67B705}" srcOrd="0" destOrd="0" presId="urn:microsoft.com/office/officeart/2005/8/layout/orgChart1"/>
    <dgm:cxn modelId="{841F65AE-4582-6F44-B356-277144F9AACA}" type="presOf" srcId="{31818260-1A05-E449-8DA9-AAFDA2506BBF}" destId="{790B5737-0DD2-B84B-B732-3B2E6C127644}" srcOrd="0" destOrd="0" presId="urn:microsoft.com/office/officeart/2005/8/layout/orgChart1"/>
    <dgm:cxn modelId="{A6C327B1-38E8-7240-A16A-A6AC2D2794E0}" type="presOf" srcId="{61F6B67C-1E43-F446-B869-E964AF01460E}" destId="{85E75649-57AE-634F-9E02-FF9766DAD9F3}" srcOrd="0" destOrd="0" presId="urn:microsoft.com/office/officeart/2005/8/layout/orgChart1"/>
    <dgm:cxn modelId="{228295BA-B2C3-734A-A9EF-F7770F7E42DE}" type="presOf" srcId="{5E52BC05-DC88-6E49-970B-14755128614B}" destId="{3399F653-705E-B745-B445-7409421C9FBA}" srcOrd="1" destOrd="0" presId="urn:microsoft.com/office/officeart/2005/8/layout/orgChart1"/>
    <dgm:cxn modelId="{6A89EBBE-36B8-6A46-90FA-9A8A6B61953D}" type="presOf" srcId="{4680F0A8-8565-C649-B7D7-ED8F3757366E}" destId="{6C0696E2-22AD-9A43-B1CD-8D69736DFDA5}" srcOrd="0" destOrd="0" presId="urn:microsoft.com/office/officeart/2005/8/layout/orgChart1"/>
    <dgm:cxn modelId="{2145BEC3-D1B3-D141-8996-244318AF507C}" type="presOf" srcId="{A0D77196-C665-5F45-A10A-B9C0E7930BD7}" destId="{D4B4AAEF-B2C9-B646-9B42-2AA354C3BA6E}" srcOrd="0" destOrd="0" presId="urn:microsoft.com/office/officeart/2005/8/layout/orgChart1"/>
    <dgm:cxn modelId="{C341BFC7-0DEC-AF43-88EF-27A2F7DEAF94}" srcId="{61F6B67C-1E43-F446-B869-E964AF01460E}" destId="{28D21C07-A8AA-3C4F-80D6-EDEBB9A78CB5}" srcOrd="0" destOrd="0" parTransId="{31818260-1A05-E449-8DA9-AAFDA2506BBF}" sibTransId="{A283B8C7-83B8-A749-B1CB-95662335B93D}"/>
    <dgm:cxn modelId="{81C591C9-CCF5-A342-83D3-B42156B39AAB}" type="presOf" srcId="{EBEC142D-9034-BE41-BA77-621D26927067}" destId="{943ABB5B-4727-6248-B40F-016DB5331913}" srcOrd="0" destOrd="0" presId="urn:microsoft.com/office/officeart/2005/8/layout/orgChart1"/>
    <dgm:cxn modelId="{DDD80CCA-AED6-6145-AAC0-B98E4172A9E2}" type="presOf" srcId="{AC21CC54-7924-8B45-A5D7-472D3A03A5C0}" destId="{9C8B3F0E-8801-8E42-8424-B9ADE9FD9144}" srcOrd="0" destOrd="0" presId="urn:microsoft.com/office/officeart/2005/8/layout/orgChart1"/>
    <dgm:cxn modelId="{A7B677CC-85FF-B34C-B261-3185E1230F99}" srcId="{61F6B67C-1E43-F446-B869-E964AF01460E}" destId="{4680F0A8-8565-C649-B7D7-ED8F3757366E}" srcOrd="3" destOrd="0" parTransId="{D65558C8-0D9D-944F-A30B-4480DFED25BF}" sibTransId="{9048B8D3-3F65-0A46-93BF-EDBFA912B208}"/>
    <dgm:cxn modelId="{932214D0-E6C8-DC49-839C-1F9DF9138D72}" srcId="{61F6B67C-1E43-F446-B869-E964AF01460E}" destId="{EF82A295-64E2-1C41-913F-8B9F757D9B2D}" srcOrd="5" destOrd="0" parTransId="{6FFF487C-C667-4446-AF43-D462BD29D2A1}" sibTransId="{AC74A89B-0CED-FD44-ABE3-424C0F33A183}"/>
    <dgm:cxn modelId="{B971BAD7-F4B7-B349-A0E5-787888E63756}" srcId="{61F6B67C-1E43-F446-B869-E964AF01460E}" destId="{B5CCEEC6-A297-B146-8BFB-B8E856937D20}" srcOrd="4" destOrd="0" parTransId="{34381C82-8C67-0C4B-8770-F82F151D3BB4}" sibTransId="{9F74BD47-6179-C146-A9F4-25C65F70A54B}"/>
    <dgm:cxn modelId="{0FD415D9-2AE7-1D46-BD0F-3D7D0A654056}" type="presOf" srcId="{EF82A295-64E2-1C41-913F-8B9F757D9B2D}" destId="{73A944A7-22C7-1C48-A1C9-ADA957F58F86}" srcOrd="1" destOrd="0" presId="urn:microsoft.com/office/officeart/2005/8/layout/orgChart1"/>
    <dgm:cxn modelId="{AA6FB4D9-635A-0945-89DD-8D5B58FF955D}" type="presOf" srcId="{A0D77196-C665-5F45-A10A-B9C0E7930BD7}" destId="{E4B7D074-33A1-7F48-B12D-243A6D485C86}" srcOrd="1" destOrd="0" presId="urn:microsoft.com/office/officeart/2005/8/layout/orgChart1"/>
    <dgm:cxn modelId="{E6C6D7E2-EFD0-984D-A511-E27E253FF387}" type="presOf" srcId="{0CFDD0D7-5CBC-DA4B-A12A-DA61FA36AA32}" destId="{7AB88A42-EC11-674C-BD48-14C10FB24753}" srcOrd="0" destOrd="0" presId="urn:microsoft.com/office/officeart/2005/8/layout/orgChart1"/>
    <dgm:cxn modelId="{BC2F68E3-813F-C94E-A173-6604C1A3A5D4}" type="presOf" srcId="{D0C1FA13-C153-9046-85E5-C3DA1D985574}" destId="{6757F812-FF81-4642-A5F4-5FE4DBEB8951}" srcOrd="0" destOrd="0" presId="urn:microsoft.com/office/officeart/2005/8/layout/orgChart1"/>
    <dgm:cxn modelId="{08F4ECEB-BC44-AB4F-8A15-72E87C320C5E}" type="presOf" srcId="{B3E4DF36-1023-F744-ABFF-5D689D62B7F9}" destId="{B4C15873-34A7-804F-AD65-E811A06B64DA}" srcOrd="0" destOrd="0" presId="urn:microsoft.com/office/officeart/2005/8/layout/orgChart1"/>
    <dgm:cxn modelId="{BCD338EC-D2C5-294F-9DCD-4A2CD6FBB096}" type="presOf" srcId="{B4574D6C-A877-9F40-A095-B2B3FCC39BE7}" destId="{9751748D-5D93-F54B-B4D3-77F6C480049E}" srcOrd="0" destOrd="0" presId="urn:microsoft.com/office/officeart/2005/8/layout/orgChart1"/>
    <dgm:cxn modelId="{D0D50DEE-8A9C-1042-BAF5-C1117AA0E445}" srcId="{B5CCEEC6-A297-B146-8BFB-B8E856937D20}" destId="{EBEC142D-9034-BE41-BA77-621D26927067}" srcOrd="0" destOrd="0" parTransId="{1C954D3E-E852-9142-A0EC-EC1A86C48E1D}" sibTransId="{A83CCA5E-2644-224F-B9A3-B17AAB0C256B}"/>
    <dgm:cxn modelId="{67950CF8-3CEE-6E4F-A82D-6C477AFF7A53}" type="presOf" srcId="{EF82A295-64E2-1C41-913F-8B9F757D9B2D}" destId="{F70C99A9-DC15-3B4F-930C-F422A5B5A149}" srcOrd="0" destOrd="0" presId="urn:microsoft.com/office/officeart/2005/8/layout/orgChart1"/>
    <dgm:cxn modelId="{2E9C1AF8-9B67-F84A-9AA7-9F8720717782}" type="presOf" srcId="{562DC158-087C-534D-B11F-82BE7125149F}" destId="{FAC33AD9-2E90-994E-AC8D-B3F996D1B20B}" srcOrd="0" destOrd="0" presId="urn:microsoft.com/office/officeart/2005/8/layout/orgChart1"/>
    <dgm:cxn modelId="{600CC2FE-88AD-4D47-AE76-92AF9906FA06}" type="presOf" srcId="{C370E148-3385-D542-A075-483F113CDC96}" destId="{859637D9-CCB5-2A40-BF71-AA4706BB5DA3}" srcOrd="0" destOrd="0" presId="urn:microsoft.com/office/officeart/2005/8/layout/orgChart1"/>
    <dgm:cxn modelId="{19FAFDB4-A191-8549-9EE5-ECF66DAC9F7C}" type="presParOf" srcId="{E7482577-83AE-9645-B45B-BE828274E590}" destId="{B214D8D5-32EF-C245-BF40-06C16C270CF4}" srcOrd="0" destOrd="0" presId="urn:microsoft.com/office/officeart/2005/8/layout/orgChart1"/>
    <dgm:cxn modelId="{9B1F37DD-1E2F-774F-AC64-4BD2EBE9A0FE}" type="presParOf" srcId="{B214D8D5-32EF-C245-BF40-06C16C270CF4}" destId="{3CE84F62-ADD3-E448-8BED-A844318EBF3C}" srcOrd="0" destOrd="0" presId="urn:microsoft.com/office/officeart/2005/8/layout/orgChart1"/>
    <dgm:cxn modelId="{ECDB1633-5519-7A40-98C3-590C0976A473}" type="presParOf" srcId="{3CE84F62-ADD3-E448-8BED-A844318EBF3C}" destId="{85E75649-57AE-634F-9E02-FF9766DAD9F3}" srcOrd="0" destOrd="0" presId="urn:microsoft.com/office/officeart/2005/8/layout/orgChart1"/>
    <dgm:cxn modelId="{1D2470B9-04DD-F745-A756-227DAB79CFA0}" type="presParOf" srcId="{3CE84F62-ADD3-E448-8BED-A844318EBF3C}" destId="{4796E32B-3AF8-584C-AB44-4FD2642A88C5}" srcOrd="1" destOrd="0" presId="urn:microsoft.com/office/officeart/2005/8/layout/orgChart1"/>
    <dgm:cxn modelId="{B9129027-C67D-274A-B0B2-D50711855A93}" type="presParOf" srcId="{B214D8D5-32EF-C245-BF40-06C16C270CF4}" destId="{08FA6CB0-9D45-9C40-9C22-E6837FE4607A}" srcOrd="1" destOrd="0" presId="urn:microsoft.com/office/officeart/2005/8/layout/orgChart1"/>
    <dgm:cxn modelId="{277B74D1-2F1C-C748-8F8F-B59F4D1219CC}" type="presParOf" srcId="{08FA6CB0-9D45-9C40-9C22-E6837FE4607A}" destId="{01677101-4AA4-0146-A5FB-7DCE4C77F9A3}" srcOrd="0" destOrd="0" presId="urn:microsoft.com/office/officeart/2005/8/layout/orgChart1"/>
    <dgm:cxn modelId="{B7198FE8-A4DB-6147-8BC6-9AD1BB6683A0}" type="presParOf" srcId="{08FA6CB0-9D45-9C40-9C22-E6837FE4607A}" destId="{919E4BA2-830E-5240-BE6D-F469C6A3D843}" srcOrd="1" destOrd="0" presId="urn:microsoft.com/office/officeart/2005/8/layout/orgChart1"/>
    <dgm:cxn modelId="{594EF021-E268-C545-A501-3659ED41051B}" type="presParOf" srcId="{919E4BA2-830E-5240-BE6D-F469C6A3D843}" destId="{91E1D899-A495-A043-829A-4E54E4D51311}" srcOrd="0" destOrd="0" presId="urn:microsoft.com/office/officeart/2005/8/layout/orgChart1"/>
    <dgm:cxn modelId="{C2793283-61DC-9E47-8EB3-725862B2AAE6}" type="presParOf" srcId="{91E1D899-A495-A043-829A-4E54E4D51311}" destId="{7F868CD1-314C-764A-8733-AF91E42E6ACD}" srcOrd="0" destOrd="0" presId="urn:microsoft.com/office/officeart/2005/8/layout/orgChart1"/>
    <dgm:cxn modelId="{BDC48B82-F002-CE42-88C1-904F7C7496AD}" type="presParOf" srcId="{91E1D899-A495-A043-829A-4E54E4D51311}" destId="{3399F653-705E-B745-B445-7409421C9FBA}" srcOrd="1" destOrd="0" presId="urn:microsoft.com/office/officeart/2005/8/layout/orgChart1"/>
    <dgm:cxn modelId="{809C78D7-9929-0A41-909F-DBE02B44C717}" type="presParOf" srcId="{919E4BA2-830E-5240-BE6D-F469C6A3D843}" destId="{6F307E34-ED48-474C-90C7-56A8D0D9902F}" srcOrd="1" destOrd="0" presId="urn:microsoft.com/office/officeart/2005/8/layout/orgChart1"/>
    <dgm:cxn modelId="{1A55BA4F-DD10-214B-9B77-ACB95D8E3E94}" type="presParOf" srcId="{6F307E34-ED48-474C-90C7-56A8D0D9902F}" destId="{A0E97652-1E40-9C4D-A4D8-3CB4FE67B705}" srcOrd="0" destOrd="0" presId="urn:microsoft.com/office/officeart/2005/8/layout/orgChart1"/>
    <dgm:cxn modelId="{EBDCBF26-B203-EE47-AA01-13D64E2244B4}" type="presParOf" srcId="{6F307E34-ED48-474C-90C7-56A8D0D9902F}" destId="{ABA38525-25C6-EE40-87EA-13B1E16F9B41}" srcOrd="1" destOrd="0" presId="urn:microsoft.com/office/officeart/2005/8/layout/orgChart1"/>
    <dgm:cxn modelId="{6CF7988E-B68D-8946-899B-3EB4F9592D52}" type="presParOf" srcId="{ABA38525-25C6-EE40-87EA-13B1E16F9B41}" destId="{A2F517CB-8C54-634D-81DC-0BF9BC2B6DCF}" srcOrd="0" destOrd="0" presId="urn:microsoft.com/office/officeart/2005/8/layout/orgChart1"/>
    <dgm:cxn modelId="{6DE9EBFB-1611-E74F-AB1C-EDB92912F170}" type="presParOf" srcId="{A2F517CB-8C54-634D-81DC-0BF9BC2B6DCF}" destId="{4BD091E9-DEBF-474B-875D-8C0B1EECBC98}" srcOrd="0" destOrd="0" presId="urn:microsoft.com/office/officeart/2005/8/layout/orgChart1"/>
    <dgm:cxn modelId="{03AE1C54-758D-3C4A-BB96-B0DE74594DF3}" type="presParOf" srcId="{A2F517CB-8C54-634D-81DC-0BF9BC2B6DCF}" destId="{266840E4-E1AD-AA42-ACB3-33964FBB3710}" srcOrd="1" destOrd="0" presId="urn:microsoft.com/office/officeart/2005/8/layout/orgChart1"/>
    <dgm:cxn modelId="{9D70AAC8-08BB-5D4F-93E1-A66D794C3089}" type="presParOf" srcId="{ABA38525-25C6-EE40-87EA-13B1E16F9B41}" destId="{4F374321-BF3A-294F-AC82-A3550742A5C7}" srcOrd="1" destOrd="0" presId="urn:microsoft.com/office/officeart/2005/8/layout/orgChart1"/>
    <dgm:cxn modelId="{59103449-76A7-F740-9A95-6756A8812B7C}" type="presParOf" srcId="{ABA38525-25C6-EE40-87EA-13B1E16F9B41}" destId="{8312EB13-0104-3542-A0E8-DB30CB9CBCE4}" srcOrd="2" destOrd="0" presId="urn:microsoft.com/office/officeart/2005/8/layout/orgChart1"/>
    <dgm:cxn modelId="{CA6F3A31-5AF2-BE42-A378-1A425CB4FA0A}" type="presParOf" srcId="{919E4BA2-830E-5240-BE6D-F469C6A3D843}" destId="{C1F0F021-E36A-3C44-A4B5-3C13A4B0BBA6}" srcOrd="2" destOrd="0" presId="urn:microsoft.com/office/officeart/2005/8/layout/orgChart1"/>
    <dgm:cxn modelId="{58180A92-1047-7A4F-BCE5-BB53590AB870}" type="presParOf" srcId="{08FA6CB0-9D45-9C40-9C22-E6837FE4607A}" destId="{DDC0C518-B3DD-DF47-BC57-891198AAC267}" srcOrd="2" destOrd="0" presId="urn:microsoft.com/office/officeart/2005/8/layout/orgChart1"/>
    <dgm:cxn modelId="{38952B1B-1C7B-1C4E-A84C-3CE787BDB4B3}" type="presParOf" srcId="{08FA6CB0-9D45-9C40-9C22-E6837FE4607A}" destId="{BF09CC9E-E29B-F04B-B00F-F0C7330084BA}" srcOrd="3" destOrd="0" presId="urn:microsoft.com/office/officeart/2005/8/layout/orgChart1"/>
    <dgm:cxn modelId="{5BF9CFEC-8B2B-8C42-B88B-0B79C8FDF9F3}" type="presParOf" srcId="{BF09CC9E-E29B-F04B-B00F-F0C7330084BA}" destId="{2997BC1F-AD3E-214E-B8C2-62D5D6EC1554}" srcOrd="0" destOrd="0" presId="urn:microsoft.com/office/officeart/2005/8/layout/orgChart1"/>
    <dgm:cxn modelId="{B585B367-0735-8143-B569-8ECCFA355905}" type="presParOf" srcId="{2997BC1F-AD3E-214E-B8C2-62D5D6EC1554}" destId="{6C0696E2-22AD-9A43-B1CD-8D69736DFDA5}" srcOrd="0" destOrd="0" presId="urn:microsoft.com/office/officeart/2005/8/layout/orgChart1"/>
    <dgm:cxn modelId="{830B728A-B2AF-8741-A244-56A51AF50084}" type="presParOf" srcId="{2997BC1F-AD3E-214E-B8C2-62D5D6EC1554}" destId="{36A3A82A-29A2-4641-8936-24F71ABBBCBC}" srcOrd="1" destOrd="0" presId="urn:microsoft.com/office/officeart/2005/8/layout/orgChart1"/>
    <dgm:cxn modelId="{B1AE571E-9B32-BA49-85EB-8592CC5331EB}" type="presParOf" srcId="{BF09CC9E-E29B-F04B-B00F-F0C7330084BA}" destId="{E5C205BD-7451-3447-9650-28545F9E1A64}" srcOrd="1" destOrd="0" presId="urn:microsoft.com/office/officeart/2005/8/layout/orgChart1"/>
    <dgm:cxn modelId="{16343144-BC08-BB42-9F2B-26C3AE01F595}" type="presParOf" srcId="{E5C205BD-7451-3447-9650-28545F9E1A64}" destId="{9751748D-5D93-F54B-B4D3-77F6C480049E}" srcOrd="0" destOrd="0" presId="urn:microsoft.com/office/officeart/2005/8/layout/orgChart1"/>
    <dgm:cxn modelId="{A0FE12A4-4D02-7F4A-8E25-8385D2761193}" type="presParOf" srcId="{E5C205BD-7451-3447-9650-28545F9E1A64}" destId="{B72FE73E-3B95-8F4A-AB7C-95A489EE68E6}" srcOrd="1" destOrd="0" presId="urn:microsoft.com/office/officeart/2005/8/layout/orgChart1"/>
    <dgm:cxn modelId="{B0464932-A371-8A45-8CE3-3C14ADAE9DD7}" type="presParOf" srcId="{B72FE73E-3B95-8F4A-AB7C-95A489EE68E6}" destId="{71E0CEC7-4FB2-714A-9A4D-0F4F3AFAA383}" srcOrd="0" destOrd="0" presId="urn:microsoft.com/office/officeart/2005/8/layout/orgChart1"/>
    <dgm:cxn modelId="{9F088C58-9A74-B445-9300-15E2BAB883A3}" type="presParOf" srcId="{71E0CEC7-4FB2-714A-9A4D-0F4F3AFAA383}" destId="{6757F812-FF81-4642-A5F4-5FE4DBEB8951}" srcOrd="0" destOrd="0" presId="urn:microsoft.com/office/officeart/2005/8/layout/orgChart1"/>
    <dgm:cxn modelId="{6A3CAEC0-445F-8B4D-8CC3-C08C7F264289}" type="presParOf" srcId="{71E0CEC7-4FB2-714A-9A4D-0F4F3AFAA383}" destId="{BE134AA3-8CC0-3F4F-A9CA-865FD3971BE6}" srcOrd="1" destOrd="0" presId="urn:microsoft.com/office/officeart/2005/8/layout/orgChart1"/>
    <dgm:cxn modelId="{3A9FF4E5-78B9-1E49-B6AC-AF68F7500ABE}" type="presParOf" srcId="{B72FE73E-3B95-8F4A-AB7C-95A489EE68E6}" destId="{FE9BD8BD-3571-6943-9C84-2B28A7ADB380}" srcOrd="1" destOrd="0" presId="urn:microsoft.com/office/officeart/2005/8/layout/orgChart1"/>
    <dgm:cxn modelId="{765F4D3E-997F-AB4C-BE70-8E7FE0AC80CB}" type="presParOf" srcId="{B72FE73E-3B95-8F4A-AB7C-95A489EE68E6}" destId="{DDFCB123-F891-494F-B9FC-4210C5A5C10C}" srcOrd="2" destOrd="0" presId="urn:microsoft.com/office/officeart/2005/8/layout/orgChart1"/>
    <dgm:cxn modelId="{36C094D9-9CC5-6D4F-973F-83CA44E78591}" type="presParOf" srcId="{BF09CC9E-E29B-F04B-B00F-F0C7330084BA}" destId="{9AC70BDD-41F3-4147-9DD3-0781112283AD}" srcOrd="2" destOrd="0" presId="urn:microsoft.com/office/officeart/2005/8/layout/orgChart1"/>
    <dgm:cxn modelId="{9CA610EA-9882-5746-BD3F-11FF10E2FFC5}" type="presParOf" srcId="{08FA6CB0-9D45-9C40-9C22-E6837FE4607A}" destId="{835DAFC1-F3F8-C449-A488-7746E16C91EF}" srcOrd="4" destOrd="0" presId="urn:microsoft.com/office/officeart/2005/8/layout/orgChart1"/>
    <dgm:cxn modelId="{64DBA347-B102-AA44-A891-9BAC2DFB0F2B}" type="presParOf" srcId="{08FA6CB0-9D45-9C40-9C22-E6837FE4607A}" destId="{A63EE85F-CB15-7748-9896-FE3B12B6CC28}" srcOrd="5" destOrd="0" presId="urn:microsoft.com/office/officeart/2005/8/layout/orgChart1"/>
    <dgm:cxn modelId="{6E26FC31-6B5A-6D40-9758-A81732209BA7}" type="presParOf" srcId="{A63EE85F-CB15-7748-9896-FE3B12B6CC28}" destId="{E15DADF7-99AA-B246-883A-A8DE4CE9C1EC}" srcOrd="0" destOrd="0" presId="urn:microsoft.com/office/officeart/2005/8/layout/orgChart1"/>
    <dgm:cxn modelId="{DFA4AB1F-34DC-C345-81AD-FBEE078BE8B1}" type="presParOf" srcId="{E15DADF7-99AA-B246-883A-A8DE4CE9C1EC}" destId="{B7B98F97-4295-1845-BF16-8BC01D33BAD6}" srcOrd="0" destOrd="0" presId="urn:microsoft.com/office/officeart/2005/8/layout/orgChart1"/>
    <dgm:cxn modelId="{3E3B8982-D7AD-9A4B-9E9E-D4264BD846FA}" type="presParOf" srcId="{E15DADF7-99AA-B246-883A-A8DE4CE9C1EC}" destId="{8F20B858-3FD2-9846-89BC-32F3F1D07EB6}" srcOrd="1" destOrd="0" presId="urn:microsoft.com/office/officeart/2005/8/layout/orgChart1"/>
    <dgm:cxn modelId="{470F3491-BF23-484C-8B8E-91E8E0E42ED9}" type="presParOf" srcId="{A63EE85F-CB15-7748-9896-FE3B12B6CC28}" destId="{1F283681-A3BB-104D-A349-C21604EC1180}" srcOrd="1" destOrd="0" presId="urn:microsoft.com/office/officeart/2005/8/layout/orgChart1"/>
    <dgm:cxn modelId="{413EEB45-0C3E-814F-AA13-7CA85CF7672F}" type="presParOf" srcId="{1F283681-A3BB-104D-A349-C21604EC1180}" destId="{663D9348-1B9F-B04E-8198-41A7B98985BC}" srcOrd="0" destOrd="0" presId="urn:microsoft.com/office/officeart/2005/8/layout/orgChart1"/>
    <dgm:cxn modelId="{4A39F450-A393-2140-BAA9-030A03BFBE7B}" type="presParOf" srcId="{1F283681-A3BB-104D-A349-C21604EC1180}" destId="{3F5ACD66-BBE3-DA4F-8C77-9B385BD28E70}" srcOrd="1" destOrd="0" presId="urn:microsoft.com/office/officeart/2005/8/layout/orgChart1"/>
    <dgm:cxn modelId="{6313EF8D-199A-1B4C-8248-2149DC439BF7}" type="presParOf" srcId="{3F5ACD66-BBE3-DA4F-8C77-9B385BD28E70}" destId="{FAC3E109-229E-BF46-B396-C5AE56FCD74B}" srcOrd="0" destOrd="0" presId="urn:microsoft.com/office/officeart/2005/8/layout/orgChart1"/>
    <dgm:cxn modelId="{B92CC527-9A73-B748-A260-3F78EC6AE7C9}" type="presParOf" srcId="{FAC3E109-229E-BF46-B396-C5AE56FCD74B}" destId="{943ABB5B-4727-6248-B40F-016DB5331913}" srcOrd="0" destOrd="0" presId="urn:microsoft.com/office/officeart/2005/8/layout/orgChart1"/>
    <dgm:cxn modelId="{C226AF02-5753-9044-9E93-0B0FBA7A2074}" type="presParOf" srcId="{FAC3E109-229E-BF46-B396-C5AE56FCD74B}" destId="{0318A843-4C7B-0549-B13A-3E9566C806FE}" srcOrd="1" destOrd="0" presId="urn:microsoft.com/office/officeart/2005/8/layout/orgChart1"/>
    <dgm:cxn modelId="{8FE508B5-7B2E-9E46-ACD6-C4726CAAA86B}" type="presParOf" srcId="{3F5ACD66-BBE3-DA4F-8C77-9B385BD28E70}" destId="{71859C1B-AAB3-D140-B7CF-3863C6B61F45}" srcOrd="1" destOrd="0" presId="urn:microsoft.com/office/officeart/2005/8/layout/orgChart1"/>
    <dgm:cxn modelId="{8A184642-C2F7-9543-B251-B3CF55A8097E}" type="presParOf" srcId="{3F5ACD66-BBE3-DA4F-8C77-9B385BD28E70}" destId="{C7929C31-FDB1-D849-8A46-32015EC07C4D}" srcOrd="2" destOrd="0" presId="urn:microsoft.com/office/officeart/2005/8/layout/orgChart1"/>
    <dgm:cxn modelId="{731C1F05-85C8-D642-8EC5-4B2CB1700198}" type="presParOf" srcId="{A63EE85F-CB15-7748-9896-FE3B12B6CC28}" destId="{D9ED6994-6236-014E-A3A9-8924EFA2B832}" srcOrd="2" destOrd="0" presId="urn:microsoft.com/office/officeart/2005/8/layout/orgChart1"/>
    <dgm:cxn modelId="{83EB5545-A822-E346-8CFC-A758363BB31D}" type="presParOf" srcId="{08FA6CB0-9D45-9C40-9C22-E6837FE4607A}" destId="{8B630B72-A8A9-1343-800B-6A7032688B66}" srcOrd="6" destOrd="0" presId="urn:microsoft.com/office/officeart/2005/8/layout/orgChart1"/>
    <dgm:cxn modelId="{08078E83-BD13-8E47-B7A6-E2FE318134D0}" type="presParOf" srcId="{08FA6CB0-9D45-9C40-9C22-E6837FE4607A}" destId="{A9E16B5E-5704-9246-9AB1-114E5020A8EC}" srcOrd="7" destOrd="0" presId="urn:microsoft.com/office/officeart/2005/8/layout/orgChart1"/>
    <dgm:cxn modelId="{B4CFBFF2-6800-8947-B18F-8D01FCD746F9}" type="presParOf" srcId="{A9E16B5E-5704-9246-9AB1-114E5020A8EC}" destId="{5F1DBD9B-F20E-1342-B297-BE0459F3B403}" srcOrd="0" destOrd="0" presId="urn:microsoft.com/office/officeart/2005/8/layout/orgChart1"/>
    <dgm:cxn modelId="{25EDF2CF-0407-3C4C-B22E-64CACC549A39}" type="presParOf" srcId="{5F1DBD9B-F20E-1342-B297-BE0459F3B403}" destId="{F70C99A9-DC15-3B4F-930C-F422A5B5A149}" srcOrd="0" destOrd="0" presId="urn:microsoft.com/office/officeart/2005/8/layout/orgChart1"/>
    <dgm:cxn modelId="{C8A6087E-2561-D649-BCB7-9BD183DB27E6}" type="presParOf" srcId="{5F1DBD9B-F20E-1342-B297-BE0459F3B403}" destId="{73A944A7-22C7-1C48-A1C9-ADA957F58F86}" srcOrd="1" destOrd="0" presId="urn:microsoft.com/office/officeart/2005/8/layout/orgChart1"/>
    <dgm:cxn modelId="{8BA11635-BCA3-FB46-A13E-6F0BB2AF2112}" type="presParOf" srcId="{A9E16B5E-5704-9246-9AB1-114E5020A8EC}" destId="{E1EABB6D-06CA-6840-BF7E-4220EE9B449F}" srcOrd="1" destOrd="0" presId="urn:microsoft.com/office/officeart/2005/8/layout/orgChart1"/>
    <dgm:cxn modelId="{3A4F11F4-D5BF-CE42-B5AA-726E646CC9B5}" type="presParOf" srcId="{E1EABB6D-06CA-6840-BF7E-4220EE9B449F}" destId="{7AB88A42-EC11-674C-BD48-14C10FB24753}" srcOrd="0" destOrd="0" presId="urn:microsoft.com/office/officeart/2005/8/layout/orgChart1"/>
    <dgm:cxn modelId="{3452601F-5BE4-8F4E-922E-A131C78C933D}" type="presParOf" srcId="{E1EABB6D-06CA-6840-BF7E-4220EE9B449F}" destId="{FF531947-F782-F04C-AD99-4ED557BC30C6}" srcOrd="1" destOrd="0" presId="urn:microsoft.com/office/officeart/2005/8/layout/orgChart1"/>
    <dgm:cxn modelId="{66FE6766-2252-D040-8CD1-1FAC89BB2528}" type="presParOf" srcId="{FF531947-F782-F04C-AD99-4ED557BC30C6}" destId="{0F09BD72-28BD-2445-A859-B1ADD134DF02}" srcOrd="0" destOrd="0" presId="urn:microsoft.com/office/officeart/2005/8/layout/orgChart1"/>
    <dgm:cxn modelId="{7605243D-6BE8-9D4E-A577-94B7A8153C3C}" type="presParOf" srcId="{0F09BD72-28BD-2445-A859-B1ADD134DF02}" destId="{EDF327E9-61A6-4544-A90D-99259562B560}" srcOrd="0" destOrd="0" presId="urn:microsoft.com/office/officeart/2005/8/layout/orgChart1"/>
    <dgm:cxn modelId="{8C1168EC-8221-7B4F-B38D-C1B1FE8B52B2}" type="presParOf" srcId="{0F09BD72-28BD-2445-A859-B1ADD134DF02}" destId="{91464199-209B-C946-8FE2-88F3E0FFE437}" srcOrd="1" destOrd="0" presId="urn:microsoft.com/office/officeart/2005/8/layout/orgChart1"/>
    <dgm:cxn modelId="{9DBD30CE-4F92-9D43-BAA8-B1887A536D01}" type="presParOf" srcId="{FF531947-F782-F04C-AD99-4ED557BC30C6}" destId="{E2703FA1-3A5A-854C-9D48-44FC797CA689}" srcOrd="1" destOrd="0" presId="urn:microsoft.com/office/officeart/2005/8/layout/orgChart1"/>
    <dgm:cxn modelId="{ECF67610-0BCA-A84B-87EE-E1DF9CC660CD}" type="presParOf" srcId="{FF531947-F782-F04C-AD99-4ED557BC30C6}" destId="{42BBA391-1146-1F4A-9F48-16FC479626B1}" srcOrd="2" destOrd="0" presId="urn:microsoft.com/office/officeart/2005/8/layout/orgChart1"/>
    <dgm:cxn modelId="{695C8B18-9847-994E-9E19-7C6BB3647E1D}" type="presParOf" srcId="{A9E16B5E-5704-9246-9AB1-114E5020A8EC}" destId="{A635679C-E12A-1A42-9639-977B07EA59CE}" srcOrd="2" destOrd="0" presId="urn:microsoft.com/office/officeart/2005/8/layout/orgChart1"/>
    <dgm:cxn modelId="{E40E4EDC-F637-F34E-9088-49398E32D01C}" type="presParOf" srcId="{08FA6CB0-9D45-9C40-9C22-E6837FE4607A}" destId="{859637D9-CCB5-2A40-BF71-AA4706BB5DA3}" srcOrd="8" destOrd="0" presId="urn:microsoft.com/office/officeart/2005/8/layout/orgChart1"/>
    <dgm:cxn modelId="{9C28EC98-4846-054B-8421-7BE85A37C61A}" type="presParOf" srcId="{08FA6CB0-9D45-9C40-9C22-E6837FE4607A}" destId="{B4677313-A0C4-3A4A-AE3F-F96CF53AC787}" srcOrd="9" destOrd="0" presId="urn:microsoft.com/office/officeart/2005/8/layout/orgChart1"/>
    <dgm:cxn modelId="{EF38329B-BC3D-BF43-AB10-9B4FF25A8140}" type="presParOf" srcId="{B4677313-A0C4-3A4A-AE3F-F96CF53AC787}" destId="{70AB799E-C999-954B-A026-5CBF95342684}" srcOrd="0" destOrd="0" presId="urn:microsoft.com/office/officeart/2005/8/layout/orgChart1"/>
    <dgm:cxn modelId="{208BEF71-C7AC-B048-9B69-30E1DD47EE0A}" type="presParOf" srcId="{70AB799E-C999-954B-A026-5CBF95342684}" destId="{9C8B3F0E-8801-8E42-8424-B9ADE9FD9144}" srcOrd="0" destOrd="0" presId="urn:microsoft.com/office/officeart/2005/8/layout/orgChart1"/>
    <dgm:cxn modelId="{66CC75C5-EF5F-5745-B37D-D6A9EA25DBD0}" type="presParOf" srcId="{70AB799E-C999-954B-A026-5CBF95342684}" destId="{618467E1-BB9A-6D42-AB6E-4BD31AB5C101}" srcOrd="1" destOrd="0" presId="urn:microsoft.com/office/officeart/2005/8/layout/orgChart1"/>
    <dgm:cxn modelId="{E8C8FF8F-698B-5940-8ED1-9C59F9771721}" type="presParOf" srcId="{B4677313-A0C4-3A4A-AE3F-F96CF53AC787}" destId="{7CA5BD43-AAFA-2842-83AE-AF8C6BBC4A04}" srcOrd="1" destOrd="0" presId="urn:microsoft.com/office/officeart/2005/8/layout/orgChart1"/>
    <dgm:cxn modelId="{AB7C70B3-8FC4-9144-B37E-2281A12F28DF}" type="presParOf" srcId="{7CA5BD43-AAFA-2842-83AE-AF8C6BBC4A04}" destId="{FAC33AD9-2E90-994E-AC8D-B3F996D1B20B}" srcOrd="0" destOrd="0" presId="urn:microsoft.com/office/officeart/2005/8/layout/orgChart1"/>
    <dgm:cxn modelId="{F0ECE26C-3DBF-DF47-B640-5A87FC3FD20B}" type="presParOf" srcId="{7CA5BD43-AAFA-2842-83AE-AF8C6BBC4A04}" destId="{EDE9CF9E-8D6A-A34E-AF82-46C26818A22F}" srcOrd="1" destOrd="0" presId="urn:microsoft.com/office/officeart/2005/8/layout/orgChart1"/>
    <dgm:cxn modelId="{8C4ED4B0-F2DC-FD4C-862D-67A55D70A8AD}" type="presParOf" srcId="{EDE9CF9E-8D6A-A34E-AF82-46C26818A22F}" destId="{174738A0-A120-B242-BC49-52DAEF52B220}" srcOrd="0" destOrd="0" presId="urn:microsoft.com/office/officeart/2005/8/layout/orgChart1"/>
    <dgm:cxn modelId="{A3C8B168-B06F-B54E-BE2F-08D722471486}" type="presParOf" srcId="{174738A0-A120-B242-BC49-52DAEF52B220}" destId="{2DFDB570-5C6F-3E46-9D19-B4C041F8E212}" srcOrd="0" destOrd="0" presId="urn:microsoft.com/office/officeart/2005/8/layout/orgChart1"/>
    <dgm:cxn modelId="{CE65E3A9-37C0-1A4F-9433-9DC67CE33ACC}" type="presParOf" srcId="{174738A0-A120-B242-BC49-52DAEF52B220}" destId="{D025F125-6D4C-9945-B622-33CAD42F3F32}" srcOrd="1" destOrd="0" presId="urn:microsoft.com/office/officeart/2005/8/layout/orgChart1"/>
    <dgm:cxn modelId="{48E524BE-EF17-8C46-941B-F71571056530}" type="presParOf" srcId="{EDE9CF9E-8D6A-A34E-AF82-46C26818A22F}" destId="{DFA59185-68E3-D845-BD6E-EED2B3F1D44E}" srcOrd="1" destOrd="0" presId="urn:microsoft.com/office/officeart/2005/8/layout/orgChart1"/>
    <dgm:cxn modelId="{AAE06606-E93D-A442-897C-C5C6A004A7F1}" type="presParOf" srcId="{EDE9CF9E-8D6A-A34E-AF82-46C26818A22F}" destId="{AA7BC555-3180-7F49-8860-A796721854CF}" srcOrd="2" destOrd="0" presId="urn:microsoft.com/office/officeart/2005/8/layout/orgChart1"/>
    <dgm:cxn modelId="{BFC0B76B-C4FC-C74D-B2F7-AC43F1369C23}" type="presParOf" srcId="{B4677313-A0C4-3A4A-AE3F-F96CF53AC787}" destId="{47E27623-49B6-224E-96D5-1B7C4AD1D34C}" srcOrd="2" destOrd="0" presId="urn:microsoft.com/office/officeart/2005/8/layout/orgChart1"/>
    <dgm:cxn modelId="{DAF95ED4-3E40-B44C-95AA-AC0BCD74BB4E}" type="presParOf" srcId="{08FA6CB0-9D45-9C40-9C22-E6837FE4607A}" destId="{F97B619A-148C-7544-AC61-623ED7A16383}" srcOrd="10" destOrd="0" presId="urn:microsoft.com/office/officeart/2005/8/layout/orgChart1"/>
    <dgm:cxn modelId="{681BD6EA-62E7-094C-938E-8B8E47BA0175}" type="presParOf" srcId="{08FA6CB0-9D45-9C40-9C22-E6837FE4607A}" destId="{8CB1CCAD-7B6E-6A47-AEC3-CE31A2AAC14E}" srcOrd="11" destOrd="0" presId="urn:microsoft.com/office/officeart/2005/8/layout/orgChart1"/>
    <dgm:cxn modelId="{FB54B560-1C42-B948-8DA3-E7A404AAA96A}" type="presParOf" srcId="{8CB1CCAD-7B6E-6A47-AEC3-CE31A2AAC14E}" destId="{B0FB8CAC-8D31-1C4E-9045-77851623583B}" srcOrd="0" destOrd="0" presId="urn:microsoft.com/office/officeart/2005/8/layout/orgChart1"/>
    <dgm:cxn modelId="{60E13DF8-9BE9-3E4D-8F6F-004EC0D5DAF7}" type="presParOf" srcId="{B0FB8CAC-8D31-1C4E-9045-77851623583B}" destId="{281DA23D-D924-DB4C-8A56-751BB274B3A3}" srcOrd="0" destOrd="0" presId="urn:microsoft.com/office/officeart/2005/8/layout/orgChart1"/>
    <dgm:cxn modelId="{996A8C82-5D26-E748-A085-47D665E265B0}" type="presParOf" srcId="{B0FB8CAC-8D31-1C4E-9045-77851623583B}" destId="{523F4CC3-C152-E24E-BE20-6EFB89992CCA}" srcOrd="1" destOrd="0" presId="urn:microsoft.com/office/officeart/2005/8/layout/orgChart1"/>
    <dgm:cxn modelId="{CFED26D4-8F02-7547-AF63-89D0785F6B65}" type="presParOf" srcId="{8CB1CCAD-7B6E-6A47-AEC3-CE31A2AAC14E}" destId="{698AC540-BFD7-C945-B2DC-89F10338F808}" srcOrd="1" destOrd="0" presId="urn:microsoft.com/office/officeart/2005/8/layout/orgChart1"/>
    <dgm:cxn modelId="{BE63BAD7-1422-C748-B016-9D97FF349E98}" type="presParOf" srcId="{698AC540-BFD7-C945-B2DC-89F10338F808}" destId="{90F97A5C-CDA2-5B4C-A630-97CAD9E6CDDC}" srcOrd="0" destOrd="0" presId="urn:microsoft.com/office/officeart/2005/8/layout/orgChart1"/>
    <dgm:cxn modelId="{47F3D336-8A50-0542-8D66-6DF8FF9BBE28}" type="presParOf" srcId="{698AC540-BFD7-C945-B2DC-89F10338F808}" destId="{64AC7A34-DFEC-BA4D-B3D0-3AB561532EC9}" srcOrd="1" destOrd="0" presId="urn:microsoft.com/office/officeart/2005/8/layout/orgChart1"/>
    <dgm:cxn modelId="{F9DF3B24-F8C4-2F4E-B895-CE77362DAFE4}" type="presParOf" srcId="{64AC7A34-DFEC-BA4D-B3D0-3AB561532EC9}" destId="{BEABEE31-796A-F443-AE5A-DD29ED71247A}" srcOrd="0" destOrd="0" presId="urn:microsoft.com/office/officeart/2005/8/layout/orgChart1"/>
    <dgm:cxn modelId="{CEAA310F-1405-3047-B19D-131498C250B8}" type="presParOf" srcId="{BEABEE31-796A-F443-AE5A-DD29ED71247A}" destId="{D4B4AAEF-B2C9-B646-9B42-2AA354C3BA6E}" srcOrd="0" destOrd="0" presId="urn:microsoft.com/office/officeart/2005/8/layout/orgChart1"/>
    <dgm:cxn modelId="{6F092032-3657-9D4C-936D-13AE81F93188}" type="presParOf" srcId="{BEABEE31-796A-F443-AE5A-DD29ED71247A}" destId="{E4B7D074-33A1-7F48-B12D-243A6D485C86}" srcOrd="1" destOrd="0" presId="urn:microsoft.com/office/officeart/2005/8/layout/orgChart1"/>
    <dgm:cxn modelId="{DC839A9E-610D-5042-AA7E-35D9FC5E527A}" type="presParOf" srcId="{64AC7A34-DFEC-BA4D-B3D0-3AB561532EC9}" destId="{CF8F0793-689E-B045-8B42-1D47CB183F23}" srcOrd="1" destOrd="0" presId="urn:microsoft.com/office/officeart/2005/8/layout/orgChart1"/>
    <dgm:cxn modelId="{A1FC865F-D2DC-BC40-B4E8-06A7A551F066}" type="presParOf" srcId="{64AC7A34-DFEC-BA4D-B3D0-3AB561532EC9}" destId="{B7504C91-FB32-534F-8412-1CB9CB48E997}" srcOrd="2" destOrd="0" presId="urn:microsoft.com/office/officeart/2005/8/layout/orgChart1"/>
    <dgm:cxn modelId="{3763704D-A1BD-9C49-AAA5-E19D98442116}" type="presParOf" srcId="{8CB1CCAD-7B6E-6A47-AEC3-CE31A2AAC14E}" destId="{6698D863-1BB0-8A45-82D9-F7381325BF14}" srcOrd="2" destOrd="0" presId="urn:microsoft.com/office/officeart/2005/8/layout/orgChart1"/>
    <dgm:cxn modelId="{2791FFA6-1770-B045-A4E8-5040D54E4459}" type="presParOf" srcId="{B214D8D5-32EF-C245-BF40-06C16C270CF4}" destId="{EFEC87DD-5966-3F46-B22A-4A8DF9AF8EFC}" srcOrd="2" destOrd="0" presId="urn:microsoft.com/office/officeart/2005/8/layout/orgChart1"/>
    <dgm:cxn modelId="{3FA7D78C-5221-004A-B57E-BB177DE1D3DD}" type="presParOf" srcId="{EFEC87DD-5966-3F46-B22A-4A8DF9AF8EFC}" destId="{790B5737-0DD2-B84B-B732-3B2E6C127644}" srcOrd="0" destOrd="0" presId="urn:microsoft.com/office/officeart/2005/8/layout/orgChart1"/>
    <dgm:cxn modelId="{7D76A021-B98B-5C4D-8AC4-DE293AC4F221}" type="presParOf" srcId="{EFEC87DD-5966-3F46-B22A-4A8DF9AF8EFC}" destId="{58677931-B435-D74F-87A4-818ABB3139EE}" srcOrd="1" destOrd="0" presId="urn:microsoft.com/office/officeart/2005/8/layout/orgChart1"/>
    <dgm:cxn modelId="{77AD9AAD-3BDE-0A46-8776-BB0DB5EB0E9D}" type="presParOf" srcId="{58677931-B435-D74F-87A4-818ABB3139EE}" destId="{1889911C-DC1A-4542-AEE6-C81F5EDC512D}" srcOrd="0" destOrd="0" presId="urn:microsoft.com/office/officeart/2005/8/layout/orgChart1"/>
    <dgm:cxn modelId="{07213490-CCDD-5443-9FC3-3B8D703C0DBE}" type="presParOf" srcId="{1889911C-DC1A-4542-AEE6-C81F5EDC512D}" destId="{6509965D-D425-7541-A413-7ED1239AD08D}" srcOrd="0" destOrd="0" presId="urn:microsoft.com/office/officeart/2005/8/layout/orgChart1"/>
    <dgm:cxn modelId="{17585210-6A85-5341-AA3C-4710393C4122}" type="presParOf" srcId="{1889911C-DC1A-4542-AEE6-C81F5EDC512D}" destId="{602D445E-48B9-CA4E-8D31-E8A5E9779A48}" srcOrd="1" destOrd="0" presId="urn:microsoft.com/office/officeart/2005/8/layout/orgChart1"/>
    <dgm:cxn modelId="{4F40EC2B-5710-DF4D-A110-3908F7C76EBD}" type="presParOf" srcId="{58677931-B435-D74F-87A4-818ABB3139EE}" destId="{4E2E9996-E96A-A144-8800-B20BCE1F4441}" srcOrd="1" destOrd="0" presId="urn:microsoft.com/office/officeart/2005/8/layout/orgChart1"/>
    <dgm:cxn modelId="{42174903-9143-4743-94CA-C4612492351C}" type="presParOf" srcId="{58677931-B435-D74F-87A4-818ABB3139EE}" destId="{0BCC393D-B1CB-C443-8BFB-020A0BF600AF}" srcOrd="2" destOrd="0" presId="urn:microsoft.com/office/officeart/2005/8/layout/orgChart1"/>
    <dgm:cxn modelId="{0885B533-DFFA-2F4C-B092-2AF83B4D2350}" type="presParOf" srcId="{EFEC87DD-5966-3F46-B22A-4A8DF9AF8EFC}" destId="{B4C15873-34A7-804F-AD65-E811A06B64DA}" srcOrd="2" destOrd="0" presId="urn:microsoft.com/office/officeart/2005/8/layout/orgChart1"/>
    <dgm:cxn modelId="{189AA68C-CDDC-DC49-AC6A-6D274EBDD380}" type="presParOf" srcId="{EFEC87DD-5966-3F46-B22A-4A8DF9AF8EFC}" destId="{F3C56599-51BC-FC45-BAA7-EA97BDD083BF}" srcOrd="3" destOrd="0" presId="urn:microsoft.com/office/officeart/2005/8/layout/orgChart1"/>
    <dgm:cxn modelId="{2BAF952B-3931-BF4D-8807-FFACCB0779E3}" type="presParOf" srcId="{F3C56599-51BC-FC45-BAA7-EA97BDD083BF}" destId="{88B3CFAF-AE2F-5A49-A7CE-68908C4566FF}" srcOrd="0" destOrd="0" presId="urn:microsoft.com/office/officeart/2005/8/layout/orgChart1"/>
    <dgm:cxn modelId="{944972B6-EEAF-D149-9186-EF4279AA7CED}" type="presParOf" srcId="{88B3CFAF-AE2F-5A49-A7CE-68908C4566FF}" destId="{B50D26E6-2F79-7E4D-8CD5-73A262773B40}" srcOrd="0" destOrd="0" presId="urn:microsoft.com/office/officeart/2005/8/layout/orgChart1"/>
    <dgm:cxn modelId="{F08BE155-C631-834E-B5BB-68A8BCCF07FE}" type="presParOf" srcId="{88B3CFAF-AE2F-5A49-A7CE-68908C4566FF}" destId="{10A56115-126D-3C4E-BAA6-48C495C0CAB3}" srcOrd="1" destOrd="0" presId="urn:microsoft.com/office/officeart/2005/8/layout/orgChart1"/>
    <dgm:cxn modelId="{C3BF3193-D538-4F46-83A1-024EA27F478D}" type="presParOf" srcId="{F3C56599-51BC-FC45-BAA7-EA97BDD083BF}" destId="{264EEC11-294C-9548-B362-C62EB6880C09}" srcOrd="1" destOrd="0" presId="urn:microsoft.com/office/officeart/2005/8/layout/orgChart1"/>
    <dgm:cxn modelId="{BDABFD37-6372-7145-A800-02DA29B1A61A}" type="presParOf" srcId="{F3C56599-51BC-FC45-BAA7-EA97BDD083BF}" destId="{1486A945-659E-B64B-B272-AAD924CC649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C15873-34A7-804F-AD65-E811A06B64DA}">
      <dsp:nvSpPr>
        <dsp:cNvPr id="0" name=""/>
        <dsp:cNvSpPr/>
      </dsp:nvSpPr>
      <dsp:spPr>
        <a:xfrm>
          <a:off x="4994319" y="1320922"/>
          <a:ext cx="162069" cy="6588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8871"/>
              </a:lnTo>
              <a:lnTo>
                <a:pt x="162069" y="6588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0B5737-0DD2-B84B-B732-3B2E6C127644}">
      <dsp:nvSpPr>
        <dsp:cNvPr id="0" name=""/>
        <dsp:cNvSpPr/>
      </dsp:nvSpPr>
      <dsp:spPr>
        <a:xfrm>
          <a:off x="4858337" y="1320922"/>
          <a:ext cx="135982" cy="658871"/>
        </a:xfrm>
        <a:custGeom>
          <a:avLst/>
          <a:gdLst/>
          <a:ahLst/>
          <a:cxnLst/>
          <a:rect l="0" t="0" r="0" b="0"/>
          <a:pathLst>
            <a:path>
              <a:moveTo>
                <a:pt x="135982" y="0"/>
              </a:moveTo>
              <a:lnTo>
                <a:pt x="135982" y="658871"/>
              </a:lnTo>
              <a:lnTo>
                <a:pt x="0" y="6588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F97A5C-CDA2-5B4C-A630-97CAD9E6CDDC}">
      <dsp:nvSpPr>
        <dsp:cNvPr id="0" name=""/>
        <dsp:cNvSpPr/>
      </dsp:nvSpPr>
      <dsp:spPr>
        <a:xfrm>
          <a:off x="8733010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7B619A-148C-7544-AC61-623ED7A16383}">
      <dsp:nvSpPr>
        <dsp:cNvPr id="0" name=""/>
        <dsp:cNvSpPr/>
      </dsp:nvSpPr>
      <dsp:spPr>
        <a:xfrm>
          <a:off x="4994319" y="1320922"/>
          <a:ext cx="4306408" cy="1311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2721"/>
              </a:lnTo>
              <a:lnTo>
                <a:pt x="4306408" y="1162721"/>
              </a:lnTo>
              <a:lnTo>
                <a:pt x="4306408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C33AD9-2E90-994E-AC8D-B3F996D1B20B}">
      <dsp:nvSpPr>
        <dsp:cNvPr id="0" name=""/>
        <dsp:cNvSpPr/>
      </dsp:nvSpPr>
      <dsp:spPr>
        <a:xfrm>
          <a:off x="7015664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9637D9-CCB5-2A40-BF71-AA4706BB5DA3}">
      <dsp:nvSpPr>
        <dsp:cNvPr id="0" name=""/>
        <dsp:cNvSpPr/>
      </dsp:nvSpPr>
      <dsp:spPr>
        <a:xfrm>
          <a:off x="4994319" y="1320922"/>
          <a:ext cx="2589062" cy="1311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2721"/>
              </a:lnTo>
              <a:lnTo>
                <a:pt x="2589062" y="1162721"/>
              </a:lnTo>
              <a:lnTo>
                <a:pt x="2589062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B88A42-EC11-674C-BD48-14C10FB24753}">
      <dsp:nvSpPr>
        <dsp:cNvPr id="0" name=""/>
        <dsp:cNvSpPr/>
      </dsp:nvSpPr>
      <dsp:spPr>
        <a:xfrm>
          <a:off x="5298318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630B72-A8A9-1343-800B-6A7032688B66}">
      <dsp:nvSpPr>
        <dsp:cNvPr id="0" name=""/>
        <dsp:cNvSpPr/>
      </dsp:nvSpPr>
      <dsp:spPr>
        <a:xfrm>
          <a:off x="4994319" y="1320922"/>
          <a:ext cx="871716" cy="1311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2721"/>
              </a:lnTo>
              <a:lnTo>
                <a:pt x="871716" y="1162721"/>
              </a:lnTo>
              <a:lnTo>
                <a:pt x="871716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3D9348-1B9F-B04E-8198-41A7B98985BC}">
      <dsp:nvSpPr>
        <dsp:cNvPr id="0" name=""/>
        <dsp:cNvSpPr/>
      </dsp:nvSpPr>
      <dsp:spPr>
        <a:xfrm>
          <a:off x="3580972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DAFC1-F3F8-C449-A488-7746E16C91EF}">
      <dsp:nvSpPr>
        <dsp:cNvPr id="0" name=""/>
        <dsp:cNvSpPr/>
      </dsp:nvSpPr>
      <dsp:spPr>
        <a:xfrm>
          <a:off x="4148690" y="1320922"/>
          <a:ext cx="845629" cy="1311747"/>
        </a:xfrm>
        <a:custGeom>
          <a:avLst/>
          <a:gdLst/>
          <a:ahLst/>
          <a:cxnLst/>
          <a:rect l="0" t="0" r="0" b="0"/>
          <a:pathLst>
            <a:path>
              <a:moveTo>
                <a:pt x="845629" y="0"/>
              </a:moveTo>
              <a:lnTo>
                <a:pt x="845629" y="1162721"/>
              </a:lnTo>
              <a:lnTo>
                <a:pt x="0" y="1162721"/>
              </a:lnTo>
              <a:lnTo>
                <a:pt x="0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51748D-5D93-F54B-B4D3-77F6C480049E}">
      <dsp:nvSpPr>
        <dsp:cNvPr id="0" name=""/>
        <dsp:cNvSpPr/>
      </dsp:nvSpPr>
      <dsp:spPr>
        <a:xfrm>
          <a:off x="1863626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C0C518-B3DD-DF47-BC57-891198AAC267}">
      <dsp:nvSpPr>
        <dsp:cNvPr id="0" name=""/>
        <dsp:cNvSpPr/>
      </dsp:nvSpPr>
      <dsp:spPr>
        <a:xfrm>
          <a:off x="2431344" y="1320922"/>
          <a:ext cx="2562975" cy="1311747"/>
        </a:xfrm>
        <a:custGeom>
          <a:avLst/>
          <a:gdLst/>
          <a:ahLst/>
          <a:cxnLst/>
          <a:rect l="0" t="0" r="0" b="0"/>
          <a:pathLst>
            <a:path>
              <a:moveTo>
                <a:pt x="2562975" y="0"/>
              </a:moveTo>
              <a:lnTo>
                <a:pt x="2562975" y="1162721"/>
              </a:lnTo>
              <a:lnTo>
                <a:pt x="0" y="1162721"/>
              </a:lnTo>
              <a:lnTo>
                <a:pt x="0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E97652-1E40-9C4D-A4D8-3CB4FE67B705}">
      <dsp:nvSpPr>
        <dsp:cNvPr id="0" name=""/>
        <dsp:cNvSpPr/>
      </dsp:nvSpPr>
      <dsp:spPr>
        <a:xfrm>
          <a:off x="146280" y="3342316"/>
          <a:ext cx="212894" cy="652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875"/>
              </a:lnTo>
              <a:lnTo>
                <a:pt x="212894" y="6528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677101-4AA4-0146-A5FB-7DCE4C77F9A3}">
      <dsp:nvSpPr>
        <dsp:cNvPr id="0" name=""/>
        <dsp:cNvSpPr/>
      </dsp:nvSpPr>
      <dsp:spPr>
        <a:xfrm>
          <a:off x="713998" y="1320922"/>
          <a:ext cx="4280321" cy="1311747"/>
        </a:xfrm>
        <a:custGeom>
          <a:avLst/>
          <a:gdLst/>
          <a:ahLst/>
          <a:cxnLst/>
          <a:rect l="0" t="0" r="0" b="0"/>
          <a:pathLst>
            <a:path>
              <a:moveTo>
                <a:pt x="4280321" y="0"/>
              </a:moveTo>
              <a:lnTo>
                <a:pt x="4280321" y="1162721"/>
              </a:lnTo>
              <a:lnTo>
                <a:pt x="0" y="1162721"/>
              </a:lnTo>
              <a:lnTo>
                <a:pt x="0" y="13117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75649-57AE-634F-9E02-FF9766DAD9F3}">
      <dsp:nvSpPr>
        <dsp:cNvPr id="0" name=""/>
        <dsp:cNvSpPr/>
      </dsp:nvSpPr>
      <dsp:spPr>
        <a:xfrm>
          <a:off x="4284672" y="611275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i="1" kern="1200" dirty="0" err="1"/>
            <a:t>M.tuberculosis</a:t>
          </a:r>
          <a:r>
            <a:rPr lang="en-GB" sz="1300" i="1" kern="1200" dirty="0"/>
            <a:t> </a:t>
          </a:r>
          <a:r>
            <a:rPr lang="en-GB" sz="1300" kern="1200" dirty="0"/>
            <a:t>reference genome</a:t>
          </a:r>
        </a:p>
      </dsp:txBody>
      <dsp:txXfrm>
        <a:off x="4284672" y="611275"/>
        <a:ext cx="1419294" cy="709647"/>
      </dsp:txXfrm>
    </dsp:sp>
    <dsp:sp modelId="{7F868CD1-314C-764A-8733-AF91E42E6ACD}">
      <dsp:nvSpPr>
        <dsp:cNvPr id="0" name=""/>
        <dsp:cNvSpPr/>
      </dsp:nvSpPr>
      <dsp:spPr>
        <a:xfrm>
          <a:off x="4351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4956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60%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10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4351" y="2632669"/>
        <a:ext cx="1419294" cy="709647"/>
      </dsp:txXfrm>
    </dsp:sp>
    <dsp:sp modelId="{4BD091E9-DEBF-474B-875D-8C0B1EECBC98}">
      <dsp:nvSpPr>
        <dsp:cNvPr id="0" name=""/>
        <dsp:cNvSpPr/>
      </dsp:nvSpPr>
      <dsp:spPr>
        <a:xfrm>
          <a:off x="359174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(0.25x - 16x)</a:t>
          </a:r>
        </a:p>
      </dsp:txBody>
      <dsp:txXfrm>
        <a:off x="359174" y="3640368"/>
        <a:ext cx="1419294" cy="709647"/>
      </dsp:txXfrm>
    </dsp:sp>
    <dsp:sp modelId="{6C0696E2-22AD-9A43-B1CD-8D69736DFDA5}">
      <dsp:nvSpPr>
        <dsp:cNvPr id="0" name=""/>
        <dsp:cNvSpPr/>
      </dsp:nvSpPr>
      <dsp:spPr>
        <a:xfrm>
          <a:off x="1721697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60%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25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1721697" y="2632669"/>
        <a:ext cx="1419294" cy="709647"/>
      </dsp:txXfrm>
    </dsp:sp>
    <dsp:sp modelId="{6757F812-FF81-4642-A5F4-5FE4DBEB8951}">
      <dsp:nvSpPr>
        <dsp:cNvPr id="0" name=""/>
        <dsp:cNvSpPr/>
      </dsp:nvSpPr>
      <dsp:spPr>
        <a:xfrm>
          <a:off x="2076520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(0.25x - 16x)</a:t>
          </a:r>
        </a:p>
      </dsp:txBody>
      <dsp:txXfrm>
        <a:off x="2076520" y="3640368"/>
        <a:ext cx="1419294" cy="709647"/>
      </dsp:txXfrm>
    </dsp:sp>
    <dsp:sp modelId="{B7B98F97-4295-1845-BF16-8BC01D33BAD6}">
      <dsp:nvSpPr>
        <dsp:cNvPr id="0" name=""/>
        <dsp:cNvSpPr/>
      </dsp:nvSpPr>
      <dsp:spPr>
        <a:xfrm>
          <a:off x="3439043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75%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10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3439043" y="2632669"/>
        <a:ext cx="1419294" cy="709647"/>
      </dsp:txXfrm>
    </dsp:sp>
    <dsp:sp modelId="{943ABB5B-4727-6248-B40F-016DB5331913}">
      <dsp:nvSpPr>
        <dsp:cNvPr id="0" name=""/>
        <dsp:cNvSpPr/>
      </dsp:nvSpPr>
      <dsp:spPr>
        <a:xfrm>
          <a:off x="3793866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 (0.25x - 16x)</a:t>
          </a:r>
        </a:p>
      </dsp:txBody>
      <dsp:txXfrm>
        <a:off x="3793866" y="3640368"/>
        <a:ext cx="1419294" cy="709647"/>
      </dsp:txXfrm>
    </dsp:sp>
    <dsp:sp modelId="{F70C99A9-DC15-3B4F-930C-F422A5B5A149}">
      <dsp:nvSpPr>
        <dsp:cNvPr id="0" name=""/>
        <dsp:cNvSpPr/>
      </dsp:nvSpPr>
      <dsp:spPr>
        <a:xfrm>
          <a:off x="5156389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75%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25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5156389" y="2632669"/>
        <a:ext cx="1419294" cy="709647"/>
      </dsp:txXfrm>
    </dsp:sp>
    <dsp:sp modelId="{EDF327E9-61A6-4544-A90D-99259562B560}">
      <dsp:nvSpPr>
        <dsp:cNvPr id="0" name=""/>
        <dsp:cNvSpPr/>
      </dsp:nvSpPr>
      <dsp:spPr>
        <a:xfrm>
          <a:off x="5511212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(0.25x - 16x)</a:t>
          </a:r>
        </a:p>
      </dsp:txBody>
      <dsp:txXfrm>
        <a:off x="5511212" y="3640368"/>
        <a:ext cx="1419294" cy="709647"/>
      </dsp:txXfrm>
    </dsp:sp>
    <dsp:sp modelId="{9C8B3F0E-8801-8E42-8424-B9ADE9FD9144}">
      <dsp:nvSpPr>
        <dsp:cNvPr id="0" name=""/>
        <dsp:cNvSpPr/>
      </dsp:nvSpPr>
      <dsp:spPr>
        <a:xfrm>
          <a:off x="6873735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90%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10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6873735" y="2632669"/>
        <a:ext cx="1419294" cy="709647"/>
      </dsp:txXfrm>
    </dsp:sp>
    <dsp:sp modelId="{2DFDB570-5C6F-3E46-9D19-B4C041F8E212}">
      <dsp:nvSpPr>
        <dsp:cNvPr id="0" name=""/>
        <dsp:cNvSpPr/>
      </dsp:nvSpPr>
      <dsp:spPr>
        <a:xfrm>
          <a:off x="7228558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(0.25x - 16x)</a:t>
          </a:r>
        </a:p>
      </dsp:txBody>
      <dsp:txXfrm>
        <a:off x="7228558" y="3640368"/>
        <a:ext cx="1419294" cy="709647"/>
      </dsp:txXfrm>
    </dsp:sp>
    <dsp:sp modelId="{281DA23D-D924-DB4C-8A56-751BB274B3A3}">
      <dsp:nvSpPr>
        <dsp:cNvPr id="0" name=""/>
        <dsp:cNvSpPr/>
      </dsp:nvSpPr>
      <dsp:spPr>
        <a:xfrm>
          <a:off x="8591081" y="2632669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Long read set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90% accuracy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25 </a:t>
          </a:r>
          <a:r>
            <a:rPr lang="en-GB" sz="1300" kern="1200" dirty="0" err="1"/>
            <a:t>kbp</a:t>
          </a:r>
          <a:endParaRPr lang="en-GB" sz="1300" kern="1200" dirty="0"/>
        </a:p>
      </dsp:txBody>
      <dsp:txXfrm>
        <a:off x="8591081" y="2632669"/>
        <a:ext cx="1419294" cy="709647"/>
      </dsp:txXfrm>
    </dsp:sp>
    <dsp:sp modelId="{D4B4AAEF-B2C9-B646-9B42-2AA354C3BA6E}">
      <dsp:nvSpPr>
        <dsp:cNvPr id="0" name=""/>
        <dsp:cNvSpPr/>
      </dsp:nvSpPr>
      <dsp:spPr>
        <a:xfrm>
          <a:off x="8945904" y="3640368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7 depths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 (0.25x - 16x)</a:t>
          </a:r>
        </a:p>
      </dsp:txBody>
      <dsp:txXfrm>
        <a:off x="8945904" y="3640368"/>
        <a:ext cx="1419294" cy="709647"/>
      </dsp:txXfrm>
    </dsp:sp>
    <dsp:sp modelId="{6509965D-D425-7541-A413-7ED1239AD08D}">
      <dsp:nvSpPr>
        <dsp:cNvPr id="0" name=""/>
        <dsp:cNvSpPr/>
      </dsp:nvSpPr>
      <dsp:spPr>
        <a:xfrm>
          <a:off x="3439043" y="1624970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8035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Short read set</a:t>
          </a:r>
        </a:p>
      </dsp:txBody>
      <dsp:txXfrm>
        <a:off x="3439043" y="1624970"/>
        <a:ext cx="1419294" cy="709647"/>
      </dsp:txXfrm>
    </dsp:sp>
    <dsp:sp modelId="{B50D26E6-2F79-7E4D-8CD5-73A262773B40}">
      <dsp:nvSpPr>
        <dsp:cNvPr id="0" name=""/>
        <dsp:cNvSpPr/>
      </dsp:nvSpPr>
      <dsp:spPr>
        <a:xfrm>
          <a:off x="5156389" y="1624970"/>
          <a:ext cx="1419294" cy="709647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802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125 bp read length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50x depth</a:t>
          </a:r>
        </a:p>
      </dsp:txBody>
      <dsp:txXfrm>
        <a:off x="5156389" y="1624970"/>
        <a:ext cx="1419294" cy="7096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endParaRPr lang="de-CH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625850" y="0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endParaRPr lang="de-CH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7975" y="652463"/>
            <a:ext cx="5786438" cy="3255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39763" y="4125913"/>
            <a:ext cx="5121275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6211" tIns="43106" rIns="86211" bIns="431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Textmasterformate durch Klicken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251825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6211" tIns="43106" rIns="86211" bIns="43106" numCol="1" anchor="b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endParaRPr lang="de-CH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625850" y="8251825"/>
            <a:ext cx="277336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6211" tIns="43106" rIns="86211" bIns="43106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54E7F490-E965-9B42-AE49-DA4BC6E663B1}" type="slidenum">
              <a:rPr lang="de-CH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984389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2538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08628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7632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br>
              <a:rPr lang="en-GB" dirty="0"/>
            </a:b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33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202020"/>
                </a:solidFill>
                <a:effectLst/>
                <a:latin typeface="Helvetica" pitchFamily="2" charset="0"/>
              </a:rPr>
              <a:t>. </a:t>
            </a:r>
          </a:p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1048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22873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212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89174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4262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5712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3139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25681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9567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416646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. </a:t>
            </a:r>
            <a:endParaRPr lang="en-CH" dirty="0"/>
          </a:p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endParaRPr lang="en-GB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9453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85290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b="0" i="0" dirty="0">
              <a:solidFill>
                <a:srgbClr val="C9D1D9"/>
              </a:solidFill>
              <a:effectLst/>
              <a:latin typeface="-apple-system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9167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3989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44209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0861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GB" dirty="0"/>
            </a:b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4314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8010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7F490-E965-9B42-AE49-DA4BC6E663B1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142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1225" y="1989138"/>
            <a:ext cx="10369550" cy="1295400"/>
          </a:xfrm>
        </p:spPr>
        <p:txBody>
          <a:bodyPr/>
          <a:lstStyle>
            <a:lvl1pPr>
              <a:defRPr sz="3900"/>
            </a:lvl1pPr>
          </a:lstStyle>
          <a:p>
            <a:pPr lvl="0"/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1225" y="3429000"/>
            <a:ext cx="10369550" cy="1752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Master-</a:t>
            </a:r>
            <a:r>
              <a:rPr lang="en-US" noProof="0" dirty="0" err="1"/>
              <a:t>Untertitelformat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0" y="1125538"/>
            <a:ext cx="12192000" cy="0"/>
          </a:xfrm>
          <a:prstGeom prst="line">
            <a:avLst/>
          </a:prstGeom>
          <a:noFill/>
          <a:ln w="15875">
            <a:solidFill>
              <a:srgbClr val="A3ADB7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700"/>
          </a:p>
        </p:txBody>
      </p:sp>
      <p:sp>
        <p:nvSpPr>
          <p:cNvPr id="9" name="Text Box 9"/>
          <p:cNvSpPr txBox="1">
            <a:spLocks noChangeArrowheads="1"/>
          </p:cNvSpPr>
          <p:nvPr userDrawn="1"/>
        </p:nvSpPr>
        <p:spPr bwMode="auto">
          <a:xfrm>
            <a:off x="911225" y="852488"/>
            <a:ext cx="7332663" cy="2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0"/>
          <a:lstStyle/>
          <a:p>
            <a:pPr>
              <a:spcBef>
                <a:spcPct val="50000"/>
              </a:spcBef>
            </a:pPr>
            <a:r>
              <a:rPr lang="en-US" sz="1400" b="1"/>
              <a:t>Institute of Medical Microbiology</a:t>
            </a:r>
          </a:p>
        </p:txBody>
      </p:sp>
      <p:pic>
        <p:nvPicPr>
          <p:cNvPr id="10" name="Picture 13" descr="uzh_logo_e_pos_grau_1mm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44" y="142875"/>
            <a:ext cx="2027238" cy="68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B0E8-482E-414A-9574-6067B8CC52F3}" type="datetime1">
              <a:rPr lang="en-US" smtClean="0"/>
              <a:t>3/23/23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r>
              <a:rPr lang="en-US"/>
              <a:t> 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53" userDrawn="1">
          <p15:clr>
            <a:srgbClr val="9FCC3B"/>
          </p15:clr>
        </p15:guide>
        <p15:guide id="2" orient="horz" pos="2160" userDrawn="1">
          <p15:clr>
            <a:srgbClr val="9FCC3B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rgbClr val="A3ADB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Titelmasterformat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Klicken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417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36ED3-D6B0-1996-B733-8D5E9126D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532" y="-27384"/>
            <a:ext cx="1332148" cy="11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43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1225" y="1125539"/>
            <a:ext cx="5005388" cy="4967288"/>
          </a:xfrm>
        </p:spPr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6291040" y="1125539"/>
            <a:ext cx="5005388" cy="4967288"/>
          </a:xfrm>
        </p:spPr>
        <p:txBody>
          <a:bodyPr/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3/23/23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0221-61C8-4093-BD7A-3EA9FD28AE94}" type="datetime1">
              <a:rPr lang="en-US" smtClean="0"/>
              <a:t>3/23/23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0"/>
          </p:nvPr>
        </p:nvSpPr>
        <p:spPr>
          <a:xfrm>
            <a:off x="192089" y="188912"/>
            <a:ext cx="11807824" cy="6480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82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1" userDrawn="1">
          <p15:clr>
            <a:srgbClr val="9FCC3B"/>
          </p15:clr>
        </p15:guide>
        <p15:guide id="2" pos="7559" userDrawn="1">
          <p15:clr>
            <a:srgbClr val="9FCC3B"/>
          </p15:clr>
        </p15:guide>
        <p15:guide id="3" orient="horz" pos="119" userDrawn="1">
          <p15:clr>
            <a:srgbClr val="9FCC3B"/>
          </p15:clr>
        </p15:guide>
        <p15:guide id="4" orient="horz" pos="4201" userDrawn="1">
          <p15:clr>
            <a:srgbClr val="9FCC3B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638-A195-4A9E-B3F9-C0129040D311}" type="datetime1">
              <a:rPr lang="en-US" smtClean="0"/>
              <a:t>3/23/23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2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225" y="188913"/>
            <a:ext cx="10369550" cy="61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225" y="1125539"/>
            <a:ext cx="10369550" cy="496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Mastertextformat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1225" y="6524625"/>
            <a:ext cx="1246716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24FC34A0-26AB-4264-9A71-1C5A1002E2F9}" type="datetime1">
              <a:rPr lang="en-US" smtClean="0"/>
              <a:t>3/23/23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5308" y="6524625"/>
            <a:ext cx="7008284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en-US"/>
              <a:t>Microbial Bioinformatics </a:t>
            </a:r>
            <a:r>
              <a:rPr lang="en-US" err="1"/>
              <a:t>Blockkurs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452484" y="6524625"/>
            <a:ext cx="828291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D8FFA0-C87D-B6B8-0AF5-4B142487613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532" y="-27384"/>
            <a:ext cx="1332148" cy="117817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8" r:id="rId6"/>
    <p:sldLayoutId id="2147483655" r:id="rId7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0028A5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000" indent="-342000" algn="l" rtl="0" fontAlgn="base">
        <a:spcBef>
          <a:spcPct val="40000"/>
        </a:spcBef>
        <a:spcAft>
          <a:spcPct val="0"/>
        </a:spcAft>
        <a:buFont typeface="Arial" panose="020B0604020202020204" pitchFamily="34" charset="0"/>
        <a:buChar char="–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84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2pPr>
      <a:lvl3pPr marL="1026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3pPr>
      <a:lvl4pPr marL="1368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4pPr>
      <a:lvl5pPr marL="1710000" indent="-342000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5pPr>
      <a:lvl6pPr marL="18954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6pPr>
      <a:lvl7pPr marL="23526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7pPr>
      <a:lvl8pPr marL="28098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8pPr>
      <a:lvl9pPr marL="3267075" indent="-366713" algn="l" rtl="0" fontAlgn="base">
        <a:spcBef>
          <a:spcPct val="40000"/>
        </a:spcBef>
        <a:spcAft>
          <a:spcPct val="0"/>
        </a:spcAft>
        <a:buFont typeface="Arial" charset="0"/>
        <a:buChar char="–"/>
        <a:defRPr sz="17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74" userDrawn="1">
          <p15:clr>
            <a:srgbClr val="F26B43"/>
          </p15:clr>
        </p15:guide>
        <p15:guide id="2" pos="7106" userDrawn="1">
          <p15:clr>
            <a:srgbClr val="F26B43"/>
          </p15:clr>
        </p15:guide>
        <p15:guide id="4" orient="horz" pos="119" userDrawn="1">
          <p15:clr>
            <a:srgbClr val="F26B43"/>
          </p15:clr>
        </p15:guide>
        <p15:guide id="5" orient="horz" pos="4110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3953" userDrawn="1">
          <p15:clr>
            <a:srgbClr val="5ACBF0"/>
          </p15:clr>
        </p15:guide>
        <p15:guide id="8" pos="3727" userDrawn="1">
          <p15:clr>
            <a:srgbClr val="5ACBF0"/>
          </p15:clr>
        </p15:guide>
        <p15:guide id="9" pos="2615" userDrawn="1">
          <p15:clr>
            <a:srgbClr val="5ACBF0"/>
          </p15:clr>
        </p15:guide>
        <p15:guide id="10" pos="2819" userDrawn="1">
          <p15:clr>
            <a:srgbClr val="5ACBF0"/>
          </p15:clr>
        </p15:guide>
        <p15:guide id="11" pos="4861" userDrawn="1">
          <p15:clr>
            <a:srgbClr val="5ACBF0"/>
          </p15:clr>
        </p15:guide>
        <p15:guide id="12" pos="5065" userDrawn="1">
          <p15:clr>
            <a:srgbClr val="5ACBF0"/>
          </p15:clr>
        </p15:guide>
        <p15:guide id="13" orient="horz" pos="709" userDrawn="1">
          <p15:clr>
            <a:srgbClr val="F26B43"/>
          </p15:clr>
        </p15:guide>
        <p15:guide id="14" orient="horz" pos="38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hyperlink" Target="https://doi.org/10.1371/journal.pcbi.1005595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Unicycler</a:t>
            </a:r>
            <a:r>
              <a:rPr lang="en-US"/>
              <a:t>: bacterial genome assemblies from short and long read sequences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/>
              <a:t>Journal Club</a:t>
            </a:r>
          </a:p>
          <a:p>
            <a:r>
              <a:rPr lang="en-US" sz="2000" dirty="0"/>
              <a:t>Zoey </a:t>
            </a:r>
            <a:r>
              <a:rPr lang="en-US" sz="2000" dirty="0" err="1"/>
              <a:t>Germuskova</a:t>
            </a:r>
            <a:endParaRPr lang="en-US" sz="200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1225" y="6524625"/>
            <a:ext cx="1246716" cy="215900"/>
          </a:xfrm>
        </p:spPr>
        <p:txBody>
          <a:bodyPr/>
          <a:lstStyle/>
          <a:p>
            <a:fld id="{6CC60BAF-918E-4A5C-9CEF-8F00FB68CA57}" type="datetime1">
              <a:rPr lang="en-US" smtClean="0"/>
              <a:t>3/23/23</a:t>
            </a:fld>
            <a:endParaRPr lang="en-US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>
          <a:xfrm>
            <a:off x="2255308" y="6524625"/>
            <a:ext cx="7008284" cy="215900"/>
          </a:xfrm>
        </p:spPr>
        <p:txBody>
          <a:bodyPr/>
          <a:lstStyle/>
          <a:p>
            <a:r>
              <a:rPr lang="en-US" dirty="0"/>
              <a:t>Microbial Bioinformatics Block course: </a:t>
            </a:r>
            <a:r>
              <a:rPr lang="en-US" dirty="0" err="1"/>
              <a:t>Unicycler</a:t>
            </a:r>
            <a:r>
              <a:rPr lang="en-US" dirty="0"/>
              <a:t> Journal Club, Zoey </a:t>
            </a:r>
            <a:r>
              <a:rPr lang="en-US" dirty="0" err="1"/>
              <a:t>Germuskova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164958"/>
            <a:ext cx="10369550" cy="4967288"/>
          </a:xfrm>
        </p:spPr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Conservative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Bridge quality cutoff high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Low risk of </a:t>
            </a:r>
            <a:r>
              <a:rPr lang="en-US" sz="2000" dirty="0" err="1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misassembly</a:t>
            </a:r>
            <a:endParaRPr lang="en-US" sz="2000" dirty="0">
              <a:solidFill>
                <a:srgbClr val="000000"/>
              </a:solidFill>
              <a:latin typeface="Arial"/>
              <a:ea typeface="ＭＳ Ｐゴシック"/>
              <a:cs typeface="Arial"/>
            </a:endParaRP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Least likely to produce a complete genome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Use when high accuracy needed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Normal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Bridge quality cutoff intermediate</a:t>
            </a:r>
          </a:p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Bold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Lower quality bridges used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Greater risk of error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Use when completeness more important than accuracy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indent="0">
              <a:buNone/>
            </a:pPr>
            <a:endParaRPr lang="en-CH" sz="1800" b="1" dirty="0">
              <a:solidFill>
                <a:srgbClr val="0028A5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15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895B-ED51-14BC-A1A2-09A55DC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Performance evaluation of Unicycler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762E0-078A-6710-2B45-5771292B4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GB" sz="2400" b="1" dirty="0"/>
              <a:t>S</a:t>
            </a:r>
            <a:r>
              <a:rPr lang="en-CH" sz="2400" b="1" dirty="0"/>
              <a:t>imulated read</a:t>
            </a:r>
            <a:r>
              <a:rPr lang="en-CH" sz="2400" dirty="0"/>
              <a:t> sets from 12 </a:t>
            </a:r>
            <a:r>
              <a:rPr lang="en-CH" sz="2400" b="1" dirty="0"/>
              <a:t>reference</a:t>
            </a:r>
            <a:r>
              <a:rPr lang="en-CH" sz="2400" dirty="0"/>
              <a:t> genomes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CH" sz="2400" b="1" dirty="0"/>
              <a:t>Real</a:t>
            </a:r>
            <a:r>
              <a:rPr lang="en-CH" sz="2400" dirty="0"/>
              <a:t> read sets from </a:t>
            </a:r>
            <a:r>
              <a:rPr lang="en-CH" sz="2400" i="1" dirty="0"/>
              <a:t>E.coli </a:t>
            </a:r>
            <a:r>
              <a:rPr lang="en-CH" sz="2400" dirty="0"/>
              <a:t>K-12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GB" sz="2400" b="1" dirty="0"/>
              <a:t>N</a:t>
            </a:r>
            <a:r>
              <a:rPr lang="en-CH" sz="2400" b="1" dirty="0"/>
              <a:t>ovel </a:t>
            </a:r>
            <a:r>
              <a:rPr lang="en-CH" sz="2400" i="1" dirty="0"/>
              <a:t>Klebsiella pneumoniae</a:t>
            </a:r>
            <a:r>
              <a:rPr lang="en-CH" sz="2400" dirty="0"/>
              <a:t> isolate genome (no reference genome)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endParaRPr lang="en-CH" sz="2400" dirty="0"/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en-CH" sz="2400" dirty="0"/>
              <a:t>- Comparison to other pipelines and tools </a:t>
            </a:r>
          </a:p>
          <a:p>
            <a:endParaRPr lang="en-CH" dirty="0"/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87695-221D-CF95-8233-2F56ED06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BAB5-F229-6870-F6D7-610C218CD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7F934-7401-AF79-635E-CEB682F5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194" name="Picture 2" descr="e. coli Icon - Free PNG &amp; SVG 2177612 - Noun Project">
            <a:extLst>
              <a:ext uri="{FF2B5EF4-FFF2-40B4-BE49-F238E27FC236}">
                <a16:creationId xmlns:a16="http://schemas.microsoft.com/office/drawing/2014/main" id="{D3BF4F2E-FC72-6F02-861D-AC9525265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22" y="1916832"/>
            <a:ext cx="693936" cy="69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39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FABC8-AA33-79DF-3056-64D18F333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Metrics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14D2D-7E1A-2D30-CA17-CCAC61F2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b="1" dirty="0"/>
              <a:t>M</a:t>
            </a:r>
            <a:r>
              <a:rPr lang="en-CH" sz="2000" b="1" dirty="0"/>
              <a:t>isassemblies</a:t>
            </a:r>
          </a:p>
          <a:p>
            <a:pPr lvl="1"/>
            <a:r>
              <a:rPr lang="en-GB" sz="2000" dirty="0">
                <a:solidFill>
                  <a:srgbClr val="202020"/>
                </a:solidFill>
                <a:latin typeface="Helvetica" pitchFamily="2" charset="0"/>
              </a:rPr>
              <a:t>c</a:t>
            </a:r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ases where a contig aligns to the reference genome in multiple pieces, not as a single continuous alignment, indicating a structural error in the contig</a:t>
            </a:r>
          </a:p>
          <a:p>
            <a:pPr lvl="2"/>
            <a:r>
              <a:rPr lang="en-GB" sz="2000" dirty="0">
                <a:solidFill>
                  <a:srgbClr val="202020"/>
                </a:solidFill>
                <a:latin typeface="Helvetica" pitchFamily="2" charset="0"/>
              </a:rPr>
              <a:t>For simulated reads, </a:t>
            </a:r>
            <a:r>
              <a:rPr lang="en-GB" sz="2000" dirty="0" err="1">
                <a:solidFill>
                  <a:srgbClr val="202020"/>
                </a:solidFill>
                <a:latin typeface="Helvetica" pitchFamily="2" charset="0"/>
              </a:rPr>
              <a:t>misassemblies</a:t>
            </a:r>
            <a:r>
              <a:rPr lang="en-GB" sz="2000" dirty="0">
                <a:solidFill>
                  <a:srgbClr val="202020"/>
                </a:solidFill>
                <a:latin typeface="Helvetica" pitchFamily="2" charset="0"/>
              </a:rPr>
              <a:t> indicate assembler mistake</a:t>
            </a:r>
          </a:p>
          <a:p>
            <a:pPr lvl="2"/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In </a:t>
            </a:r>
            <a:r>
              <a:rPr lang="en-GB" sz="2000" b="0" i="1" dirty="0">
                <a:solidFill>
                  <a:srgbClr val="202020"/>
                </a:solidFill>
                <a:effectLst/>
                <a:latin typeface="Helvetica" pitchFamily="2" charset="0"/>
              </a:rPr>
              <a:t>E.coli</a:t>
            </a:r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, false positive </a:t>
            </a:r>
            <a:r>
              <a:rPr lang="en-GB" sz="2000" b="0" i="0" dirty="0" err="1">
                <a:solidFill>
                  <a:srgbClr val="202020"/>
                </a:solidFill>
                <a:effectLst/>
                <a:latin typeface="Helvetica" pitchFamily="2" charset="0"/>
              </a:rPr>
              <a:t>misassemblies</a:t>
            </a:r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 also possible</a:t>
            </a:r>
            <a:endParaRPr lang="en-CH" sz="2000" b="0" i="0" dirty="0">
              <a:solidFill>
                <a:srgbClr val="202020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GB" sz="2000" b="1" dirty="0"/>
              <a:t>S</a:t>
            </a:r>
            <a:r>
              <a:rPr lang="en-CH" sz="2000" b="1" dirty="0"/>
              <a:t>mall-error rate</a:t>
            </a:r>
          </a:p>
          <a:p>
            <a:pPr lvl="1"/>
            <a:r>
              <a:rPr lang="en-GB" sz="2000" dirty="0"/>
              <a:t>M</a:t>
            </a:r>
            <a:r>
              <a:rPr lang="en-CH" sz="2000" dirty="0"/>
              <a:t>ismatches</a:t>
            </a:r>
          </a:p>
          <a:p>
            <a:pPr lvl="1"/>
            <a:r>
              <a:rPr lang="en-GB" sz="2000" dirty="0"/>
              <a:t>I</a:t>
            </a:r>
            <a:r>
              <a:rPr lang="en-CH" sz="2000" dirty="0"/>
              <a:t>ndels</a:t>
            </a:r>
            <a:endParaRPr lang="en-CH" sz="2000" b="1" dirty="0"/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CH" sz="2000" b="1" dirty="0"/>
              <a:t>NGA50 </a:t>
            </a:r>
          </a:p>
          <a:p>
            <a:pPr lvl="1"/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Length of contig-to-reference alignment</a:t>
            </a:r>
          </a:p>
          <a:p>
            <a:pPr lvl="1"/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A correctly assembled contig will have a single, unbroken alignment to the reference</a:t>
            </a:r>
            <a:endParaRPr lang="en-GB" sz="2000" dirty="0">
              <a:solidFill>
                <a:srgbClr val="202020"/>
              </a:solidFill>
              <a:latin typeface="Helvetica" pitchFamily="2" charset="0"/>
            </a:endParaRPr>
          </a:p>
          <a:p>
            <a:pPr lvl="1"/>
            <a:r>
              <a:rPr lang="en-GB" sz="2000" dirty="0">
                <a:solidFill>
                  <a:srgbClr val="202020"/>
                </a:solidFill>
                <a:latin typeface="Helvetica" pitchFamily="2" charset="0"/>
              </a:rPr>
              <a:t>A </a:t>
            </a:r>
            <a:r>
              <a:rPr lang="en-GB" sz="20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misassembled contig will be divided into multiple smaller alignments</a:t>
            </a:r>
            <a:r>
              <a:rPr lang="en-GB" sz="2000" dirty="0">
                <a:solidFill>
                  <a:srgbClr val="202020"/>
                </a:solidFill>
                <a:latin typeface="Helvetica" pitchFamily="2" charset="0"/>
              </a:rPr>
              <a:t> </a:t>
            </a:r>
            <a:endParaRPr lang="en-CH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3E2F7-3705-9134-993D-9C885423E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0CDF7-4FF2-F595-CDF1-CAA12ED1E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69D8F-9FBA-33CD-C8D3-D9CF016EF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1CB89D9-9287-64C5-FE23-59B59CEBF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3187944"/>
            <a:ext cx="1260140" cy="43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145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4FCCF-C1A9-EE01-4D83-85C029CE8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7E94FE-36DA-0354-7943-AE20B6E14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5968C-864C-8EB4-D3AD-D6FAF4AE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ED465-E522-DFB6-BA35-10E5B2531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6809D5-CBE3-1009-F2E1-57B3E9E2A59E}"/>
              </a:ext>
            </a:extLst>
          </p:cNvPr>
          <p:cNvSpPr txBox="1"/>
          <p:nvPr/>
        </p:nvSpPr>
        <p:spPr>
          <a:xfrm>
            <a:off x="8976320" y="2637658"/>
            <a:ext cx="2772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800" dirty="0"/>
              <a:t>- </a:t>
            </a:r>
            <a:r>
              <a:rPr lang="en-GB" sz="1800" dirty="0"/>
              <a:t>V</a:t>
            </a:r>
            <a:r>
              <a:rPr lang="en-CH" sz="1800" dirty="0"/>
              <a:t>ariety of genome sizes and complexities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F176C4C-FE5B-C0D7-17FA-6BCC3DB25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11" y="1052736"/>
            <a:ext cx="7868667" cy="493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006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C2903-F382-428F-1BC2-C416A7401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00E25CA-9692-17B9-9C02-071E61AB21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8181403"/>
              </p:ext>
            </p:extLst>
          </p:nvPr>
        </p:nvGraphicFramePr>
        <p:xfrm>
          <a:off x="497079" y="111646"/>
          <a:ext cx="10369550" cy="4967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6B0A08-1610-BC12-2C74-9B0199F7F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26F23-B11F-B47B-4F85-5E250E2D2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E7E2D-A0EE-53DA-4B04-D32257146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654C97B-3B11-F98E-F0BE-6C96E7A862FF}"/>
              </a:ext>
            </a:extLst>
          </p:cNvPr>
          <p:cNvGrpSpPr/>
          <p:nvPr/>
        </p:nvGrpSpPr>
        <p:grpSpPr>
          <a:xfrm>
            <a:off x="4223792" y="2240868"/>
            <a:ext cx="1172087" cy="224761"/>
            <a:chOff x="3855354" y="2633484"/>
            <a:chExt cx="1172087" cy="22476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10B69F-0FE8-4E9A-E67F-9DB52020898B}"/>
                </a:ext>
              </a:extLst>
            </p:cNvPr>
            <p:cNvSpPr/>
            <p:nvPr/>
          </p:nvSpPr>
          <p:spPr>
            <a:xfrm>
              <a:off x="3855354" y="2633484"/>
              <a:ext cx="1172087" cy="224761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5525EA-FDC3-4C85-B54E-08447E7DB10E}"/>
                </a:ext>
              </a:extLst>
            </p:cNvPr>
            <p:cNvSpPr txBox="1"/>
            <p:nvPr/>
          </p:nvSpPr>
          <p:spPr>
            <a:xfrm>
              <a:off x="3855354" y="2633484"/>
              <a:ext cx="1172087" cy="2247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9525" rIns="38100" bIns="9525" numCol="1" spcCol="1270" anchor="ctr" anchorCtr="0">
              <a:noAutofit/>
            </a:bodyPr>
            <a:lstStyle/>
            <a:p>
              <a:pPr marL="0" lvl="0" indent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500" kern="1200" dirty="0"/>
                <a:t>x6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F22F8D9-6666-EDDD-0474-505E48BC5D58}"/>
              </a:ext>
            </a:extLst>
          </p:cNvPr>
          <p:cNvSpPr txBox="1"/>
          <p:nvPr/>
        </p:nvSpPr>
        <p:spPr>
          <a:xfrm>
            <a:off x="911225" y="5013176"/>
            <a:ext cx="102253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dirty="0"/>
              <a:t>- For each strain there are 6 short-read sets and 42 hybrid-read sets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164DDD-0077-24F5-C9ED-1AE68EF9F36A}"/>
              </a:ext>
            </a:extLst>
          </p:cNvPr>
          <p:cNvSpPr txBox="1"/>
          <p:nvPr/>
        </p:nvSpPr>
        <p:spPr>
          <a:xfrm>
            <a:off x="623392" y="894196"/>
            <a:ext cx="1172087" cy="2247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9525" rIns="38100" bIns="9525" numCol="1" spcCol="1270" anchor="ctr" anchorCtr="0">
            <a:noAutofit/>
          </a:bodyPr>
          <a:lstStyle/>
          <a:p>
            <a:pPr marL="0" lvl="0" indent="0" algn="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500" i="1" kern="1200" dirty="0"/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3771422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316F9-6849-61C4-5782-97025F45D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Comparing to different pipelines/tools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C3F90-F5FA-2D83-11A7-7A214BE69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295189"/>
            <a:ext cx="5076763" cy="4967288"/>
          </a:xfrm>
        </p:spPr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chemeClr val="accent1"/>
                </a:solidFill>
              </a:rPr>
              <a:t>Short read</a:t>
            </a:r>
            <a:r>
              <a:rPr lang="en-CH" sz="2400" b="1" dirty="0"/>
              <a:t> assembly evaluation</a:t>
            </a: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Helvetica" pitchFamily="2" charset="0"/>
                <a:cs typeface="Arial"/>
              </a:rPr>
              <a:t>Unicycler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02020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lang="en-GB" sz="2400" dirty="0" err="1">
                <a:solidFill>
                  <a:srgbClr val="202020"/>
                </a:solidFill>
                <a:latin typeface="Helvetica" pitchFamily="2" charset="0"/>
                <a:cs typeface="Arial"/>
              </a:rPr>
              <a:t>SPAdes</a:t>
            </a:r>
            <a:endParaRPr lang="en-GB" sz="2400" dirty="0">
              <a:solidFill>
                <a:srgbClr val="202020"/>
              </a:solidFill>
              <a:latin typeface="Helvetica" pitchFamily="2" charset="0"/>
              <a:cs typeface="Arial"/>
            </a:endParaRP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Helvetica" pitchFamily="2" charset="0"/>
                <a:cs typeface="Arial"/>
              </a:rPr>
              <a:t>ABySS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02020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  <a:p>
            <a:pPr marL="0" indent="0">
              <a:buNone/>
            </a:pPr>
            <a:endParaRPr lang="en-CH" dirty="0"/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0912C-8270-A9F6-4F65-09855B304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D096-CF32-2972-69F4-4D6D3C461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61F4A1-3C10-546B-1419-A71E2A811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2C4EE7-0E7F-6856-C56D-6C18428F82BE}"/>
              </a:ext>
            </a:extLst>
          </p:cNvPr>
          <p:cNvSpPr txBox="1">
            <a:spLocks/>
          </p:cNvSpPr>
          <p:nvPr/>
        </p:nvSpPr>
        <p:spPr bwMode="auto">
          <a:xfrm>
            <a:off x="5780667" y="1304749"/>
            <a:ext cx="5076763" cy="496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000" indent="-342000" algn="l" rtl="0" fontAlgn="base">
              <a:spcBef>
                <a:spcPct val="4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6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68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10000" indent="-342000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18954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6pPr>
            <a:lvl7pPr marL="23526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7pPr>
            <a:lvl8pPr marL="28098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8pPr>
            <a:lvl9pPr marL="3267075" indent="-366713" algn="l" rtl="0" fontAlgn="base">
              <a:spcBef>
                <a:spcPct val="40000"/>
              </a:spcBef>
              <a:spcAft>
                <a:spcPct val="0"/>
              </a:spcAft>
              <a:buFont typeface="Arial" charset="0"/>
              <a:buChar char="–"/>
              <a:defRPr sz="17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0" indent="0">
              <a:buNone/>
            </a:pPr>
            <a:r>
              <a:rPr lang="en-CH" sz="2400" b="1" kern="0" dirty="0">
                <a:solidFill>
                  <a:schemeClr val="accent1"/>
                </a:solidFill>
              </a:rPr>
              <a:t>Hybrid</a:t>
            </a:r>
            <a:r>
              <a:rPr lang="en-CH" sz="2400" b="1" kern="0" dirty="0"/>
              <a:t> assembly evalutation</a:t>
            </a: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Helvetica" pitchFamily="2" charset="0"/>
                <a:cs typeface="Arial"/>
              </a:rPr>
              <a:t>Unicycler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02020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lang="en-GB" sz="2400" kern="0" dirty="0" err="1">
                <a:solidFill>
                  <a:srgbClr val="202020"/>
                </a:solidFill>
                <a:latin typeface="Helvetica" pitchFamily="2" charset="0"/>
                <a:cs typeface="Arial"/>
              </a:rPr>
              <a:t>SPAdes</a:t>
            </a:r>
            <a:endParaRPr lang="en-GB" sz="2400" kern="0" dirty="0">
              <a:solidFill>
                <a:srgbClr val="202020"/>
              </a:solidFill>
              <a:latin typeface="Helvetica" pitchFamily="2" charset="0"/>
              <a:cs typeface="Arial"/>
            </a:endParaRP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GB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Helvetica" pitchFamily="2" charset="0"/>
                <a:cs typeface="Arial"/>
              </a:rPr>
              <a:t>npScarf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02020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  <a:p>
            <a:pPr marL="684000" marR="0" lvl="1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lang="en-GB" sz="2400" kern="0" dirty="0">
                <a:solidFill>
                  <a:srgbClr val="202020"/>
                </a:solidFill>
                <a:latin typeface="Helvetica" pitchFamily="2" charset="0"/>
                <a:cs typeface="Arial"/>
              </a:rPr>
              <a:t>Cerulean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02020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  <a:p>
            <a:pPr marL="0" indent="0">
              <a:buNone/>
            </a:pPr>
            <a:endParaRPr lang="en-CH" kern="0" dirty="0"/>
          </a:p>
          <a:p>
            <a:endParaRPr lang="en-CH" kern="0" dirty="0"/>
          </a:p>
        </p:txBody>
      </p:sp>
    </p:spTree>
    <p:extLst>
      <p:ext uri="{BB962C8B-B14F-4D97-AF65-F5344CB8AC3E}">
        <p14:creationId xmlns:p14="http://schemas.microsoft.com/office/powerpoint/2010/main" val="2028936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895B-ED51-14BC-A1A2-09A55DC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 – short read assembly evaluation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87695-221D-CF95-8233-2F56ED06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BAB5-F229-6870-F6D7-610C218CD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7F934-7401-AF79-635E-CEB682F5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7F647CE5-8992-1586-B059-D450BDEB0C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6"/>
          <a:stretch/>
        </p:blipFill>
        <p:spPr bwMode="auto">
          <a:xfrm>
            <a:off x="556788" y="1700808"/>
            <a:ext cx="10729192" cy="378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C0780C-5BBF-82A1-CB24-2FB2A557C716}"/>
              </a:ext>
            </a:extLst>
          </p:cNvPr>
          <p:cNvSpPr txBox="1"/>
          <p:nvPr/>
        </p:nvSpPr>
        <p:spPr>
          <a:xfrm>
            <a:off x="1083978" y="1166485"/>
            <a:ext cx="172835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Misassemblies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17E02E-593C-BE8B-7548-05EFFCBE50FD}"/>
              </a:ext>
            </a:extLst>
          </p:cNvPr>
          <p:cNvSpPr txBox="1"/>
          <p:nvPr/>
        </p:nvSpPr>
        <p:spPr>
          <a:xfrm>
            <a:off x="6492044" y="1178835"/>
            <a:ext cx="146065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Small errors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6A32F4-28DD-2807-51C8-CEC306C7BB6F}"/>
              </a:ext>
            </a:extLst>
          </p:cNvPr>
          <p:cNvSpPr txBox="1"/>
          <p:nvPr/>
        </p:nvSpPr>
        <p:spPr>
          <a:xfrm>
            <a:off x="4835860" y="5815709"/>
            <a:ext cx="26282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202020"/>
                </a:solidFill>
                <a:latin typeface="Helvetica" pitchFamily="2" charset="0"/>
              </a:rPr>
              <a:t>n=</a:t>
            </a:r>
            <a:r>
              <a:rPr lang="en-GB" sz="16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360 per assembler</a:t>
            </a:r>
            <a:endParaRPr lang="en-CH" sz="1600" dirty="0"/>
          </a:p>
        </p:txBody>
      </p:sp>
    </p:spTree>
    <p:extLst>
      <p:ext uri="{BB962C8B-B14F-4D97-AF65-F5344CB8AC3E}">
        <p14:creationId xmlns:p14="http://schemas.microsoft.com/office/powerpoint/2010/main" val="2865731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895B-ED51-14BC-A1A2-09A55DC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 – short read assembly evaluation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87695-221D-CF95-8233-2F56ED06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BAB5-F229-6870-F6D7-610C218CD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7F934-7401-AF79-635E-CEB682F5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8456B83-9086-0492-3196-7EB1DD521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2" y="1736812"/>
            <a:ext cx="5364596" cy="38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B86E51-983A-3EC6-CBA6-AD2AD0F72A02}"/>
              </a:ext>
            </a:extLst>
          </p:cNvPr>
          <p:cNvSpPr txBox="1"/>
          <p:nvPr/>
        </p:nvSpPr>
        <p:spPr>
          <a:xfrm>
            <a:off x="1083978" y="1166485"/>
            <a:ext cx="91242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NGA50</a:t>
            </a:r>
          </a:p>
        </p:txBody>
      </p:sp>
    </p:spTree>
    <p:extLst>
      <p:ext uri="{BB962C8B-B14F-4D97-AF65-F5344CB8AC3E}">
        <p14:creationId xmlns:p14="http://schemas.microsoft.com/office/powerpoint/2010/main" val="3178768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5B448-2C9E-D910-2D10-F9C44777F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 – hybrid assembly evaluation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9CC52-2F49-FB9A-1FC7-F7D7077D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4EC88-BA08-2C1A-69E3-E2229EDE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5A6E1-D7EF-114B-D534-64C19DC2F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E2770A9E-0541-53CF-A6B3-8332AD8EB5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1"/>
          <a:stretch/>
        </p:blipFill>
        <p:spPr bwMode="auto">
          <a:xfrm>
            <a:off x="335360" y="1592796"/>
            <a:ext cx="10464221" cy="385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EC8A58-E2EC-414C-9431-658663B0648E}"/>
              </a:ext>
            </a:extLst>
          </p:cNvPr>
          <p:cNvSpPr txBox="1"/>
          <p:nvPr/>
        </p:nvSpPr>
        <p:spPr>
          <a:xfrm>
            <a:off x="1083978" y="1166485"/>
            <a:ext cx="172835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Misassemblies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FE3050-C13E-A1A2-82F0-4FEAF27CC99E}"/>
              </a:ext>
            </a:extLst>
          </p:cNvPr>
          <p:cNvSpPr txBox="1"/>
          <p:nvPr/>
        </p:nvSpPr>
        <p:spPr>
          <a:xfrm>
            <a:off x="6492044" y="1178835"/>
            <a:ext cx="146065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Small errors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373F70-98F7-D94B-04A7-09D1F13CC07D}"/>
              </a:ext>
            </a:extLst>
          </p:cNvPr>
          <p:cNvSpPr txBox="1"/>
          <p:nvPr/>
        </p:nvSpPr>
        <p:spPr>
          <a:xfrm>
            <a:off x="4835860" y="5815709"/>
            <a:ext cx="26282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202020"/>
                </a:solidFill>
                <a:latin typeface="Helvetica" pitchFamily="2" charset="0"/>
              </a:rPr>
              <a:t>n=</a:t>
            </a:r>
            <a:r>
              <a:rPr lang="en-GB" sz="1600" b="0" i="0" dirty="0">
                <a:solidFill>
                  <a:srgbClr val="202020"/>
                </a:solidFill>
                <a:effectLst/>
                <a:latin typeface="Helvetica" pitchFamily="2" charset="0"/>
              </a:rPr>
              <a:t>2520 per assembler</a:t>
            </a:r>
            <a:endParaRPr lang="en-CH" sz="1600" dirty="0"/>
          </a:p>
        </p:txBody>
      </p:sp>
    </p:spTree>
    <p:extLst>
      <p:ext uri="{BB962C8B-B14F-4D97-AF65-F5344CB8AC3E}">
        <p14:creationId xmlns:p14="http://schemas.microsoft.com/office/powerpoint/2010/main" val="3448982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5B448-2C9E-D910-2D10-F9C44777F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Simulated read sets – hybrid assembly evaluation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9CC52-2F49-FB9A-1FC7-F7D7077D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4EC88-BA08-2C1A-69E3-E2229EDE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5A6E1-D7EF-114B-D534-64C19DC2F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29459873-9EFA-EB6A-3305-14F84425AB5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01"/>
          <a:stretch/>
        </p:blipFill>
        <p:spPr bwMode="auto">
          <a:xfrm>
            <a:off x="924363" y="1700808"/>
            <a:ext cx="739969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DEB902-A68E-F901-BD76-4FBE2710886D}"/>
              </a:ext>
            </a:extLst>
          </p:cNvPr>
          <p:cNvSpPr txBox="1"/>
          <p:nvPr/>
        </p:nvSpPr>
        <p:spPr>
          <a:xfrm>
            <a:off x="1083978" y="1166485"/>
            <a:ext cx="91242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NGA50</a:t>
            </a:r>
          </a:p>
        </p:txBody>
      </p:sp>
    </p:spTree>
    <p:extLst>
      <p:ext uri="{BB962C8B-B14F-4D97-AF65-F5344CB8AC3E}">
        <p14:creationId xmlns:p14="http://schemas.microsoft.com/office/powerpoint/2010/main" val="4235484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>
          <a:xfrm>
            <a:off x="911225" y="6524625"/>
            <a:ext cx="1246716" cy="2159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fld id="{B83612D8-CF35-408A-9BC1-FB93DAD28998}" type="datetime1">
              <a:rPr lang="en-US" smtClean="0"/>
              <a:pPr>
                <a:spcAft>
                  <a:spcPts val="600"/>
                </a:spcAft>
              </a:pPr>
              <a:t>3/23/23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2255308" y="6524625"/>
            <a:ext cx="7008284" cy="2159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6"/>
          </p:nvPr>
        </p:nvSpPr>
        <p:spPr>
          <a:xfrm>
            <a:off x="10452484" y="6524625"/>
            <a:ext cx="828291" cy="2159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Page </a:t>
            </a:r>
            <a:fld id="{9D46F3A4-F478-9440-BC8E-B732027F4C8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560646-9B6E-7A06-C545-546EB1415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238" y="1329778"/>
            <a:ext cx="6786687" cy="2690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1E7F9A-9DA1-021D-FA15-AA07EE2D4062}"/>
              </a:ext>
            </a:extLst>
          </p:cNvPr>
          <p:cNvSpPr txBox="1"/>
          <p:nvPr/>
        </p:nvSpPr>
        <p:spPr>
          <a:xfrm>
            <a:off x="839416" y="4521807"/>
            <a:ext cx="9259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latin typeface="+mn-lt"/>
                <a:cs typeface="Times New Roman" panose="02020603050405020304" pitchFamily="18" charset="0"/>
              </a:rPr>
              <a:t>PLOS Computational Biology | </a:t>
            </a:r>
            <a:r>
              <a:rPr lang="en-GB" sz="1800" dirty="0">
                <a:solidFill>
                  <a:srgbClr val="3353B7"/>
                </a:solidFill>
                <a:latin typeface="+mn-lt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https://doi.org/10.1371/journal.pcbi.1005595</a:t>
            </a:r>
            <a:r>
              <a:rPr lang="en-GB" sz="1800" dirty="0">
                <a:latin typeface="+mn-lt"/>
                <a:cs typeface="Times New Roman" panose="02020603050405020304" pitchFamily="18" charset="0"/>
              </a:rPr>
              <a:t> June 8, 2017</a:t>
            </a:r>
            <a:endParaRPr lang="en-CH" sz="1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47031C-6049-6D06-07CB-7272ACC8FEDF}"/>
              </a:ext>
            </a:extLst>
          </p:cNvPr>
          <p:cNvSpPr txBox="1"/>
          <p:nvPr/>
        </p:nvSpPr>
        <p:spPr>
          <a:xfrm>
            <a:off x="839416" y="5023127"/>
            <a:ext cx="42963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+mn-lt"/>
                <a:cs typeface="Times New Roman" panose="02020603050405020304" pitchFamily="18" charset="0"/>
              </a:rPr>
              <a:t>https://</a:t>
            </a:r>
            <a:r>
              <a:rPr lang="en-GB" sz="1500" dirty="0" err="1">
                <a:latin typeface="+mn-lt"/>
                <a:cs typeface="Times New Roman" panose="02020603050405020304" pitchFamily="18" charset="0"/>
              </a:rPr>
              <a:t>github.com</a:t>
            </a:r>
            <a:r>
              <a:rPr lang="en-GB" sz="1500" dirty="0">
                <a:latin typeface="+mn-lt"/>
                <a:cs typeface="Times New Roman" panose="02020603050405020304" pitchFamily="18" charset="0"/>
              </a:rPr>
              <a:t>/</a:t>
            </a:r>
            <a:r>
              <a:rPr lang="en-GB" sz="1500" dirty="0" err="1">
                <a:latin typeface="+mn-lt"/>
                <a:cs typeface="Times New Roman" panose="02020603050405020304" pitchFamily="18" charset="0"/>
              </a:rPr>
              <a:t>rrwick</a:t>
            </a:r>
            <a:r>
              <a:rPr lang="en-GB" sz="1500" dirty="0">
                <a:latin typeface="+mn-lt"/>
                <a:cs typeface="Times New Roman" panose="02020603050405020304" pitchFamily="18" charset="0"/>
              </a:rPr>
              <a:t>/Unicycler#2022-update</a:t>
            </a:r>
            <a:endParaRPr lang="en-CH" sz="15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" name="Picture 2" descr="Unicycler">
            <a:extLst>
              <a:ext uri="{FF2B5EF4-FFF2-40B4-BE49-F238E27FC236}">
                <a16:creationId xmlns:a16="http://schemas.microsoft.com/office/drawing/2014/main" id="{34A97220-11B4-1676-A497-9D0AAD603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1778131"/>
            <a:ext cx="3139863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005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937BC-69DF-E10E-F4E4-79A1D2EFE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Real </a:t>
            </a:r>
            <a:r>
              <a:rPr lang="en-CH" i="1" dirty="0"/>
              <a:t>E.coli </a:t>
            </a:r>
            <a:r>
              <a:rPr lang="en-CH" dirty="0"/>
              <a:t>K-12 read sets – hybrid 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256F-60D1-3DB5-8A7F-8B12A3C6E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S</a:t>
            </a:r>
            <a:r>
              <a:rPr lang="en-CH" sz="2000" dirty="0"/>
              <a:t>hort reads produced on Illumina MiSeq</a:t>
            </a:r>
          </a:p>
          <a:p>
            <a:r>
              <a:rPr lang="en-CH" sz="2000" dirty="0"/>
              <a:t>Long reads from different platforms (ONT, PacBio, different flow cells and chemistries) </a:t>
            </a:r>
          </a:p>
          <a:p>
            <a:r>
              <a:rPr lang="en-GB" sz="2000" dirty="0"/>
              <a:t>A</a:t>
            </a:r>
            <a:r>
              <a:rPr lang="en-CH" sz="2000" dirty="0"/>
              <a:t>ccuracy assessed by comparison to the reference genome (Sanger-based capillary sequencing at the University of Wisconsin in 1997)</a:t>
            </a:r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4D84C-2197-0F86-715A-2AAE9E30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0C4A7-8F92-DF9C-A92C-DFDFFA525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7500C-E20D-E012-B949-9D744BD54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E819BF-C918-87F6-5911-A3F35E23397A}"/>
              </a:ext>
            </a:extLst>
          </p:cNvPr>
          <p:cNvSpPr txBox="1"/>
          <p:nvPr/>
        </p:nvSpPr>
        <p:spPr>
          <a:xfrm>
            <a:off x="1078368" y="3186367"/>
            <a:ext cx="91242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dirty="0"/>
              <a:t>NGA50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4BB45459-B026-145B-9C9D-C84110C460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7" t="-2545" r="877" b="56745"/>
          <a:stretch/>
        </p:blipFill>
        <p:spPr bwMode="auto">
          <a:xfrm>
            <a:off x="731404" y="3528166"/>
            <a:ext cx="7093967" cy="257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33E853-6789-9752-CAAE-43641EACFB3A}"/>
              </a:ext>
            </a:extLst>
          </p:cNvPr>
          <p:cNvSpPr txBox="1"/>
          <p:nvPr/>
        </p:nvSpPr>
        <p:spPr>
          <a:xfrm>
            <a:off x="1078367" y="2708920"/>
            <a:ext cx="10338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2000" b="1" dirty="0"/>
              <a:t>Unicycler produced larger contigs at lower long-read depths than other assemblers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091C98-07AC-6294-B30C-633B88ABB5E6}"/>
              </a:ext>
            </a:extLst>
          </p:cNvPr>
          <p:cNvSpPr txBox="1"/>
          <p:nvPr/>
        </p:nvSpPr>
        <p:spPr>
          <a:xfrm>
            <a:off x="8616280" y="3933056"/>
            <a:ext cx="31029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2000" b="1" dirty="0"/>
              <a:t>NGA50 overall lower compared to simulated reads</a:t>
            </a:r>
          </a:p>
          <a:p>
            <a:pPr algn="ctr"/>
            <a:endParaRPr lang="en-CH" sz="2000" b="1" dirty="0"/>
          </a:p>
          <a:p>
            <a:r>
              <a:rPr lang="en-GB" sz="2000" b="1" dirty="0"/>
              <a:t>W</a:t>
            </a:r>
            <a:r>
              <a:rPr lang="en-CH" sz="2000" b="1" dirty="0"/>
              <a:t>hy? </a:t>
            </a:r>
          </a:p>
        </p:txBody>
      </p:sp>
    </p:spTree>
    <p:extLst>
      <p:ext uri="{BB962C8B-B14F-4D97-AF65-F5344CB8AC3E}">
        <p14:creationId xmlns:p14="http://schemas.microsoft.com/office/powerpoint/2010/main" val="1225753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D1DE2-855D-49D5-EB38-35985B80C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i="1" dirty="0"/>
              <a:t>Klebsiella pneumoniae </a:t>
            </a:r>
            <a:r>
              <a:rPr lang="en-CH" dirty="0"/>
              <a:t>de-novo assembly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1E291-4C4D-58CA-30A8-395658FC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8BF87-8D76-85D3-FF3D-A8F0653CE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7E9C5-3E7D-A5B9-F86D-E7FD7382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EF126C-72D4-FE70-4E4B-543D1A29B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125539"/>
            <a:ext cx="10369550" cy="4967288"/>
          </a:xfrm>
        </p:spPr>
        <p:txBody>
          <a:bodyPr/>
          <a:lstStyle/>
          <a:p>
            <a:r>
              <a:rPr lang="en-CH" sz="2000" i="1" dirty="0"/>
              <a:t>K.pneumoniae</a:t>
            </a:r>
            <a:r>
              <a:rPr lang="en-CH" sz="2000" dirty="0"/>
              <a:t> isolate INF125</a:t>
            </a:r>
          </a:p>
          <a:p>
            <a:r>
              <a:rPr lang="en-GB" sz="2000" dirty="0"/>
              <a:t>V</a:t>
            </a:r>
            <a:r>
              <a:rPr lang="en-CH" sz="2000" dirty="0"/>
              <a:t>irulent strain from urine of a Melbourne hospital patient</a:t>
            </a:r>
          </a:p>
          <a:p>
            <a:r>
              <a:rPr lang="en-CH" sz="2000" b="1" dirty="0"/>
              <a:t>Real time analysis</a:t>
            </a:r>
          </a:p>
          <a:p>
            <a:pPr lvl="1"/>
            <a:r>
              <a:rPr lang="en-GB" sz="2000" dirty="0"/>
              <a:t>S</a:t>
            </a:r>
            <a:r>
              <a:rPr lang="en-CH" sz="2000" dirty="0"/>
              <a:t>equencing can be stopped when complete assembly reached</a:t>
            </a:r>
          </a:p>
          <a:p>
            <a:pPr marL="342000" lvl="1" indent="0">
              <a:buNone/>
            </a:pPr>
            <a:endParaRPr lang="en-CH" sz="2000" dirty="0"/>
          </a:p>
          <a:p>
            <a:pPr marL="342000" lvl="1" indent="0">
              <a:buNone/>
            </a:pPr>
            <a:r>
              <a:rPr lang="en-CH" sz="2000" b="1" dirty="0"/>
              <a:t>Results:</a:t>
            </a:r>
          </a:p>
          <a:p>
            <a:pPr>
              <a:defRPr/>
            </a:pPr>
            <a:r>
              <a:rPr lang="en-CH" sz="2000" dirty="0"/>
              <a:t>240 subsets of reads (after each minute of sequencing)</a:t>
            </a:r>
          </a:p>
          <a:p>
            <a:pPr lvl="1">
              <a:defRPr/>
            </a:pPr>
            <a:r>
              <a:rPr lang="en-CH" sz="2000" b="1" dirty="0"/>
              <a:t>Unicycler</a:t>
            </a:r>
            <a:r>
              <a:rPr lang="en-CH" sz="2000" dirty="0"/>
              <a:t> completed assebbly with data generated in 45 min (depth = 5.3x)</a:t>
            </a:r>
          </a:p>
          <a:p>
            <a:pPr lvl="1">
              <a:defRPr/>
            </a:pPr>
            <a:r>
              <a:rPr lang="en-CH" sz="2000" b="1" dirty="0"/>
              <a:t>npScarf</a:t>
            </a:r>
            <a:r>
              <a:rPr lang="en-CH" sz="2000" dirty="0"/>
              <a:t> with data generated in 76 min (9x)</a:t>
            </a:r>
          </a:p>
          <a:p>
            <a:pPr lvl="1">
              <a:defRPr/>
            </a:pPr>
            <a:r>
              <a:rPr lang="en-CH" sz="2000" b="1" dirty="0"/>
              <a:t>SPAdes</a:t>
            </a:r>
            <a:r>
              <a:rPr lang="en-CH" sz="2000" dirty="0"/>
              <a:t> with data generated in 102 min (12.1x)</a:t>
            </a:r>
          </a:p>
          <a:p>
            <a:pPr lvl="1">
              <a:defRPr/>
            </a:pPr>
            <a:r>
              <a:rPr lang="en-GB" sz="2000" b="1" dirty="0"/>
              <a:t>M</a:t>
            </a:r>
            <a:r>
              <a:rPr lang="en-CH" sz="2000" b="1" dirty="0"/>
              <a:t>iniasm </a:t>
            </a:r>
            <a:r>
              <a:rPr lang="en-CH" sz="2000" dirty="0"/>
              <a:t>with data generated in 213 min (25.3x)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CH" sz="1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342000" lvl="1" indent="0">
              <a:buNone/>
            </a:pPr>
            <a:endParaRPr lang="en-CH" dirty="0"/>
          </a:p>
          <a:p>
            <a:pPr marL="342000" lvl="1" indent="0">
              <a:buNone/>
            </a:pPr>
            <a:endParaRPr lang="en-C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A51823-F514-6EEF-29D7-0AA9424A3042}"/>
              </a:ext>
            </a:extLst>
          </p:cNvPr>
          <p:cNvSpPr txBox="1"/>
          <p:nvPr/>
        </p:nvSpPr>
        <p:spPr>
          <a:xfrm>
            <a:off x="9984015" y="3409128"/>
            <a:ext cx="1765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O</a:t>
            </a:r>
            <a:r>
              <a:rPr lang="en-CH" sz="2000" dirty="0"/>
              <a:t>verall time? </a:t>
            </a:r>
          </a:p>
        </p:txBody>
      </p:sp>
    </p:spTree>
    <p:extLst>
      <p:ext uri="{BB962C8B-B14F-4D97-AF65-F5344CB8AC3E}">
        <p14:creationId xmlns:p14="http://schemas.microsoft.com/office/powerpoint/2010/main" val="164972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D1DE2-855D-49D5-EB38-35985B80C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Klebsiella pneumoniae de-novo assembly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1E291-4C4D-58CA-30A8-395658FC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8BF87-8D76-85D3-FF3D-A8F0653CE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7E9C5-3E7D-A5B9-F86D-E7FD7382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531E881-655C-CE4F-BC65-156CB4A98CEE}"/>
              </a:ext>
            </a:extLst>
          </p:cNvPr>
          <p:cNvGrpSpPr/>
          <p:nvPr/>
        </p:nvGrpSpPr>
        <p:grpSpPr>
          <a:xfrm>
            <a:off x="731404" y="1880828"/>
            <a:ext cx="8028892" cy="2880320"/>
            <a:chOff x="767408" y="1163947"/>
            <a:chExt cx="7452828" cy="2265053"/>
          </a:xfrm>
        </p:grpSpPr>
        <p:pic>
          <p:nvPicPr>
            <p:cNvPr id="6148" name="Picture 4">
              <a:extLst>
                <a:ext uri="{FF2B5EF4-FFF2-40B4-BE49-F238E27FC236}">
                  <a16:creationId xmlns:a16="http://schemas.microsoft.com/office/drawing/2014/main" id="{13A673A1-9A63-9826-5E66-4D16CC5E17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17373" b="53597"/>
            <a:stretch/>
          </p:blipFill>
          <p:spPr bwMode="auto">
            <a:xfrm>
              <a:off x="767408" y="1163947"/>
              <a:ext cx="7452828" cy="1965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1752F424-D911-CF5B-EBF7-761E6F8B57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8" t="93123" r="60882" b="-204"/>
            <a:stretch/>
          </p:blipFill>
          <p:spPr bwMode="auto">
            <a:xfrm>
              <a:off x="1127448" y="3129111"/>
              <a:ext cx="2988332" cy="299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909F4615-2421-4BA2-4334-5952A3309D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8" t="93123" r="60882" b="-204"/>
            <a:stretch/>
          </p:blipFill>
          <p:spPr bwMode="auto">
            <a:xfrm>
              <a:off x="5015880" y="3129111"/>
              <a:ext cx="2988332" cy="299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>
            <a:extLst>
              <a:ext uri="{FF2B5EF4-FFF2-40B4-BE49-F238E27FC236}">
                <a16:creationId xmlns:a16="http://schemas.microsoft.com/office/drawing/2014/main" id="{1375F149-B434-623F-640E-36189A9B6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6" t="22601" r="-191" b="35743"/>
          <a:stretch/>
        </p:blipFill>
        <p:spPr bwMode="auto">
          <a:xfrm>
            <a:off x="9444372" y="2248215"/>
            <a:ext cx="1548172" cy="176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153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D1DE2-855D-49D5-EB38-35985B80C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Summary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1E291-4C4D-58CA-30A8-395658FC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8BF87-8D76-85D3-FF3D-A8F0653CE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7E9C5-3E7D-A5B9-F86D-E7FD7382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EF126C-72D4-FE70-4E4B-543D1A29B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125539"/>
            <a:ext cx="10369550" cy="4967288"/>
          </a:xfrm>
        </p:spPr>
        <p:txBody>
          <a:bodyPr/>
          <a:lstStyle/>
          <a:p>
            <a:r>
              <a:rPr lang="en-CH" sz="2400" dirty="0"/>
              <a:t>Unicycler performed well on both short-read-only and hybrid-read sets</a:t>
            </a:r>
          </a:p>
          <a:p>
            <a:r>
              <a:rPr lang="en-CH" sz="2400" dirty="0"/>
              <a:t>Larger contigs than other assemblers</a:t>
            </a:r>
          </a:p>
          <a:p>
            <a:r>
              <a:rPr lang="en-GB" sz="2400" dirty="0"/>
              <a:t>F</a:t>
            </a:r>
            <a:r>
              <a:rPr lang="en-CH" sz="2400" dirty="0"/>
              <a:t>ewer misassemblies</a:t>
            </a:r>
          </a:p>
          <a:p>
            <a:r>
              <a:rPr lang="en-CH" sz="2400" dirty="0"/>
              <a:t>Genome sufficiently resolved with low-depth long reads (conserving resources)</a:t>
            </a:r>
          </a:p>
          <a:p>
            <a:pPr marL="342000" marR="0" lvl="0" indent="-3420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CH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342000" lvl="1" indent="0">
              <a:buNone/>
            </a:pPr>
            <a:endParaRPr lang="en-CH" dirty="0"/>
          </a:p>
          <a:p>
            <a:pPr marL="342000" lvl="1" indent="0">
              <a:buNone/>
            </a:pP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826763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9E89D-0826-AD71-795F-74223B69A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Updates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3E667-79FE-7559-1CE3-5F99F1198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err="1"/>
              <a:t>Unicycler</a:t>
            </a:r>
            <a:r>
              <a:rPr lang="en-GB" sz="2200" dirty="0"/>
              <a:t> was initially made in 2016, back when long reads were sparse and noisy</a:t>
            </a:r>
          </a:p>
          <a:p>
            <a:r>
              <a:rPr lang="en-GB" sz="2200" dirty="0" err="1"/>
              <a:t>Unicycler</a:t>
            </a:r>
            <a:r>
              <a:rPr lang="en-GB" sz="2200" dirty="0"/>
              <a:t> was designed to use low-depth and low-accuracy long reads to scaffold a short-read assembly graph to completion, i.e. short-read-first hybrid assembly</a:t>
            </a:r>
          </a:p>
          <a:p>
            <a:r>
              <a:rPr lang="en-GB" sz="2200" dirty="0"/>
              <a:t>Nowadays, Nanopore sequencing yield is now much higher and </a:t>
            </a:r>
            <a:r>
              <a:rPr lang="en-GB" sz="2200" b="1" dirty="0"/>
              <a:t>improved accuracy</a:t>
            </a:r>
          </a:p>
          <a:p>
            <a:r>
              <a:rPr lang="en-GB" sz="2200" b="1" dirty="0"/>
              <a:t>Long-read-first assembly </a:t>
            </a:r>
            <a:r>
              <a:rPr lang="en-GB" sz="2200" dirty="0"/>
              <a:t>is a viable approach (</a:t>
            </a:r>
            <a:r>
              <a:rPr lang="en-GB" sz="2200" b="1" dirty="0" err="1"/>
              <a:t>Trycycler</a:t>
            </a:r>
            <a:r>
              <a:rPr lang="en-GB" sz="2200" b="1" dirty="0"/>
              <a:t> and </a:t>
            </a:r>
            <a:r>
              <a:rPr lang="en-GB" sz="2200" b="1" dirty="0" err="1"/>
              <a:t>Polypolish</a:t>
            </a:r>
            <a:r>
              <a:rPr lang="en-GB" sz="2200" dirty="0"/>
              <a:t>)</a:t>
            </a:r>
          </a:p>
          <a:p>
            <a:r>
              <a:rPr lang="en-GB" sz="2200" b="1" dirty="0" err="1"/>
              <a:t>Unicycler</a:t>
            </a:r>
            <a:r>
              <a:rPr lang="en-GB" sz="2200" dirty="0"/>
              <a:t> still the best tool for </a:t>
            </a:r>
            <a:r>
              <a:rPr lang="en-GB" sz="2200" b="1" dirty="0"/>
              <a:t>short-read-first hybrid assembly </a:t>
            </a:r>
            <a:r>
              <a:rPr lang="en-GB" sz="2200" dirty="0"/>
              <a:t>of bacterial genomes and short-read-only bacterial genome assembly </a:t>
            </a:r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1276F-A030-5299-A2C1-642BC064B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7C215-B1BF-27F5-2A9E-1298C50A5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5C320-C60E-EC5E-5E7E-889F19A19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68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A9C0A-F0AB-FD52-B513-358D98707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D93CC-8DC5-ED8E-FCD0-A7A3F59E6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4" y="1125539"/>
            <a:ext cx="9397244" cy="4967288"/>
          </a:xfrm>
        </p:spPr>
        <p:txBody>
          <a:bodyPr/>
          <a:lstStyle/>
          <a:p>
            <a:r>
              <a:rPr lang="en-GB" sz="2800" dirty="0"/>
              <a:t>Improved accuracy of l</a:t>
            </a:r>
            <a:r>
              <a:rPr lang="en-CH" sz="2800" dirty="0"/>
              <a:t>ong read sequencing </a:t>
            </a:r>
          </a:p>
          <a:p>
            <a:r>
              <a:rPr lang="en-GB" sz="2800" dirty="0"/>
              <a:t>L</a:t>
            </a:r>
            <a:r>
              <a:rPr lang="en-CH" sz="2800" dirty="0"/>
              <a:t>ong read only assembly</a:t>
            </a:r>
          </a:p>
          <a:p>
            <a:r>
              <a:rPr lang="en-CH" sz="2800" dirty="0"/>
              <a:t>Real time assembly and stopping sequencing when assembly complete</a:t>
            </a:r>
          </a:p>
          <a:p>
            <a:r>
              <a:rPr lang="en-GB" sz="2800" dirty="0"/>
              <a:t>U</a:t>
            </a:r>
            <a:r>
              <a:rPr lang="en-CH" sz="2800" dirty="0"/>
              <a:t>ltimately lowered costs</a:t>
            </a:r>
          </a:p>
          <a:p>
            <a:endParaRPr lang="en-CH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AE0D01-5DA6-BF35-F93A-A3E19CE0016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3/23/23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14A3DB-D5D1-433B-A015-546D6D66156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93F47-5C29-4AB3-E47B-8323C22DEBA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634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2FC9F-9959-DECE-2003-78B95CF55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39F24-E335-FA5D-7545-A3D0A70DD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dirty="0"/>
              <a:t>Que</a:t>
            </a:r>
            <a:r>
              <a:rPr lang="en-GB" sz="2400" dirty="0"/>
              <a:t>s</a:t>
            </a:r>
            <a:r>
              <a:rPr lang="en-CH" sz="2400" dirty="0"/>
              <a:t>tions?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DC24D-1193-235A-FEF7-B4B480E6F54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048318-0D93-4B7D-BEAD-2285968D9E9D}" type="datetime1">
              <a:rPr lang="en-US" smtClean="0"/>
              <a:t>3/23/23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679D0-AB6F-AC52-5AD0-74AB889EC87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75872-12FD-8F93-52C9-67F5398560C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2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A468D-C05D-35A1-00B3-FA00127D9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What is Unicycler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D8187-A487-2448-FBAB-7691ACFC7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052736"/>
            <a:ext cx="10369550" cy="496728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CH" sz="2000" b="1" dirty="0"/>
              <a:t>= Assembly pipeline for bacterial genomes</a:t>
            </a:r>
            <a:endParaRPr lang="en-CH" sz="2000" dirty="0"/>
          </a:p>
          <a:p>
            <a:pPr marL="0" indent="0">
              <a:lnSpc>
                <a:spcPct val="150000"/>
              </a:lnSpc>
              <a:buNone/>
            </a:pPr>
            <a:r>
              <a:rPr lang="en-CH" sz="2000" b="1" dirty="0"/>
              <a:t>Use cases:</a:t>
            </a:r>
          </a:p>
          <a:p>
            <a:r>
              <a:rPr lang="en-GB" sz="2000" dirty="0"/>
              <a:t>Short reads only</a:t>
            </a:r>
          </a:p>
          <a:p>
            <a:r>
              <a:rPr lang="en-GB" sz="2000" dirty="0"/>
              <a:t>Long reads only</a:t>
            </a:r>
          </a:p>
          <a:p>
            <a:pPr>
              <a:spcAft>
                <a:spcPts val="600"/>
              </a:spcAft>
            </a:pPr>
            <a:r>
              <a:rPr lang="en-GB" sz="2000" dirty="0">
                <a:solidFill>
                  <a:schemeClr val="accent1"/>
                </a:solidFill>
              </a:rPr>
              <a:t>Short </a:t>
            </a:r>
            <a:r>
              <a:rPr lang="en-GB" sz="2000" dirty="0">
                <a:solidFill>
                  <a:srgbClr val="0028A5"/>
                </a:solidFill>
              </a:rPr>
              <a:t>and long reads </a:t>
            </a:r>
            <a:r>
              <a:rPr lang="en-GB" sz="2000" dirty="0"/>
              <a:t>from the same isolate (best case)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b="1" dirty="0"/>
              <a:t>Why use </a:t>
            </a:r>
            <a:r>
              <a:rPr lang="en-GB" sz="2000" b="1" dirty="0" err="1"/>
              <a:t>Unicycler</a:t>
            </a:r>
            <a:r>
              <a:rPr lang="en-GB" sz="2000" b="1" dirty="0"/>
              <a:t>:</a:t>
            </a:r>
          </a:p>
          <a:p>
            <a:r>
              <a:rPr lang="en-GB" sz="2000" dirty="0"/>
              <a:t>It circularizes replicons</a:t>
            </a:r>
          </a:p>
          <a:p>
            <a:r>
              <a:rPr lang="en-GB" sz="2000" dirty="0"/>
              <a:t>Produces assembly graph in addition to contigs FASTA file</a:t>
            </a:r>
          </a:p>
          <a:p>
            <a:r>
              <a:rPr lang="en-GB" sz="2000" dirty="0"/>
              <a:t>Handles plasmid-rich or repetitive genomes</a:t>
            </a:r>
          </a:p>
          <a:p>
            <a:r>
              <a:rPr lang="en-GB" sz="2000" dirty="0"/>
              <a:t>Can use long reads of any depth and quality</a:t>
            </a:r>
          </a:p>
          <a:p>
            <a:r>
              <a:rPr lang="en-GB" sz="2000" dirty="0"/>
              <a:t>Filters out low-depth contigs (useful in case of low level contamination)</a:t>
            </a:r>
          </a:p>
          <a:p>
            <a:endParaRPr lang="en-CH" sz="1800" dirty="0"/>
          </a:p>
          <a:p>
            <a:endParaRPr lang="en-CH" sz="1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5C8FD-41CD-18BC-5EBE-4BF22A709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5F54C-FB0B-75EC-3B1A-828CD283B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81DDD-110E-6E7C-D21B-4A4AC716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01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BDC4A-833A-B6B1-8EC4-D14D15626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D4FDE-264A-8119-2EEE-4C70A9122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852" y="909768"/>
            <a:ext cx="11053800" cy="1886838"/>
          </a:xfrm>
        </p:spPr>
        <p:txBody>
          <a:bodyPr/>
          <a:lstStyle/>
          <a:p>
            <a:pPr marL="0" indent="0">
              <a:buNone/>
            </a:pPr>
            <a:r>
              <a:rPr lang="en-CH" sz="2000" b="1" dirty="0"/>
              <a:t>Limitations of short reads</a:t>
            </a:r>
          </a:p>
          <a:p>
            <a:r>
              <a:rPr lang="en-GB" sz="2000" dirty="0"/>
              <a:t>Accurate but short reads are smaller than </a:t>
            </a:r>
            <a:r>
              <a:rPr lang="en-CH" sz="2000" dirty="0"/>
              <a:t>many repetitive elements in bacterial genomes</a:t>
            </a:r>
          </a:p>
          <a:p>
            <a:r>
              <a:rPr lang="en-CH" sz="2000" dirty="0"/>
              <a:t>Assembly of a full genome often not possible</a:t>
            </a:r>
          </a:p>
          <a:p>
            <a:r>
              <a:rPr lang="en-GB" sz="2000" dirty="0"/>
              <a:t>I</a:t>
            </a:r>
            <a:r>
              <a:rPr lang="en-CH" sz="2000" dirty="0"/>
              <a:t>ncomplete genomes hinder large-scale comparative genomic studies</a:t>
            </a:r>
          </a:p>
          <a:p>
            <a:r>
              <a:rPr lang="en-US" sz="2000" b="1" dirty="0"/>
              <a:t>Short</a:t>
            </a:r>
            <a:r>
              <a:rPr lang="en-US" sz="2000" dirty="0"/>
              <a:t> reads don’t have enough info to resolve repeats but </a:t>
            </a:r>
            <a:r>
              <a:rPr lang="en-US" sz="2000" b="1" dirty="0"/>
              <a:t>long</a:t>
            </a:r>
            <a:r>
              <a:rPr lang="en-US" sz="2000" dirty="0"/>
              <a:t> reads do =&gt; </a:t>
            </a:r>
            <a:r>
              <a:rPr lang="en-US" sz="2000" b="1" dirty="0"/>
              <a:t>hybrid assembly</a:t>
            </a:r>
          </a:p>
          <a:p>
            <a:endParaRPr lang="en-CH" dirty="0"/>
          </a:p>
          <a:p>
            <a:endParaRPr lang="en-CH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E6C8C-C63D-2941-C126-4578513D6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B5162-39AE-2C38-3272-1687856EA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9A4EA-9857-B1CB-A42E-0D74D6FC3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B7B059B-1068-1D45-B3B6-620B95F87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88" y="3312327"/>
            <a:ext cx="10153395" cy="163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C7255A-71F7-3945-80BB-C4F612BE32D5}"/>
              </a:ext>
            </a:extLst>
          </p:cNvPr>
          <p:cNvSpPr txBox="1"/>
          <p:nvPr/>
        </p:nvSpPr>
        <p:spPr>
          <a:xfrm>
            <a:off x="839416" y="5183937"/>
            <a:ext cx="11701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i="0" dirty="0">
                <a:effectLst/>
                <a:latin typeface="+mn-lt"/>
              </a:rPr>
              <a:t>As repeats are added, the graph becomes increasingly tangled</a:t>
            </a:r>
            <a:endParaRPr lang="en-CH" sz="18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F37C04-864E-A467-889B-C9345C393A5B}"/>
              </a:ext>
            </a:extLst>
          </p:cNvPr>
          <p:cNvSpPr txBox="1"/>
          <p:nvPr/>
        </p:nvSpPr>
        <p:spPr>
          <a:xfrm>
            <a:off x="8616280" y="6038212"/>
            <a:ext cx="61087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sz="1000">
                <a:solidFill>
                  <a:schemeClr val="tx1">
                    <a:lumMod val="50000"/>
                    <a:lumOff val="50000"/>
                  </a:schemeClr>
                </a:solidFill>
              </a:rPr>
              <a:t>Source: https://github.com/rrwick/Unicycler#2022-update</a:t>
            </a:r>
          </a:p>
        </p:txBody>
      </p:sp>
    </p:spTree>
    <p:extLst>
      <p:ext uri="{BB962C8B-B14F-4D97-AF65-F5344CB8AC3E}">
        <p14:creationId xmlns:p14="http://schemas.microsoft.com/office/powerpoint/2010/main" val="1039422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Unicycler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SPAdes </a:t>
            </a:r>
          </a:p>
          <a:p>
            <a:r>
              <a:rPr lang="en-CH" sz="2000" dirty="0"/>
              <a:t>Short read assemby</a:t>
            </a:r>
          </a:p>
          <a:p>
            <a:r>
              <a:rPr lang="en-GB" sz="2000" dirty="0"/>
              <a:t>M</a:t>
            </a:r>
            <a:r>
              <a:rPr lang="en-CH" sz="2000" dirty="0"/>
              <a:t>ade by performing a </a:t>
            </a:r>
            <a:r>
              <a:rPr lang="en-CH" sz="2000" b="1" dirty="0"/>
              <a:t>De Brujin graph </a:t>
            </a:r>
            <a:r>
              <a:rPr lang="en-CH" sz="2000" dirty="0"/>
              <a:t>assembly with a </a:t>
            </a:r>
            <a:r>
              <a:rPr lang="en-CH" sz="2000" b="1" dirty="0"/>
              <a:t>wide range of k-mer </a:t>
            </a:r>
            <a:r>
              <a:rPr lang="en-CH" sz="2000" dirty="0"/>
              <a:t>size </a:t>
            </a:r>
          </a:p>
          <a:p>
            <a:r>
              <a:rPr lang="en-GB" sz="2000" dirty="0"/>
              <a:t>E</a:t>
            </a:r>
            <a:r>
              <a:rPr lang="en-CH" sz="2000" dirty="0"/>
              <a:t>ach assembly builds on the previous one, allowing SPAdes to get the advantages from:</a:t>
            </a:r>
          </a:p>
          <a:p>
            <a:pPr lvl="1"/>
            <a:r>
              <a:rPr lang="en-GB" sz="2000" dirty="0"/>
              <a:t>S</a:t>
            </a:r>
            <a:r>
              <a:rPr lang="en-CH" sz="2000" dirty="0"/>
              <a:t>mall k-mer assemblies = more connected graph</a:t>
            </a:r>
          </a:p>
          <a:p>
            <a:pPr lvl="1"/>
            <a:r>
              <a:rPr lang="en-GB" sz="2000" dirty="0"/>
              <a:t>L</a:t>
            </a:r>
            <a:r>
              <a:rPr lang="en-CH" sz="2000" dirty="0"/>
              <a:t>arge k-mer assemblies = better resolved repeats</a:t>
            </a:r>
          </a:p>
          <a:p>
            <a:pPr lvl="1"/>
            <a:endParaRPr lang="en-CH" sz="2000" dirty="0"/>
          </a:p>
          <a:p>
            <a:r>
              <a:rPr lang="en-CH" sz="2000" dirty="0"/>
              <a:t>When assembling Illumina reads, </a:t>
            </a:r>
          </a:p>
          <a:p>
            <a:pPr marL="0" indent="0">
              <a:buNone/>
            </a:pPr>
            <a:r>
              <a:rPr lang="en-CH" sz="2000" b="1" dirty="0"/>
              <a:t>      Unicycler</a:t>
            </a:r>
            <a:r>
              <a:rPr lang="en-CH" sz="2000" dirty="0"/>
              <a:t> functions as SPAdes optimizer</a:t>
            </a:r>
            <a:endParaRPr lang="en-CH" sz="1800" dirty="0"/>
          </a:p>
          <a:p>
            <a:pPr lvl="1"/>
            <a:endParaRPr lang="en-CH" dirty="0"/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80F4A754-B2F4-63B8-47C2-0751F4EB4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470" y="3440431"/>
            <a:ext cx="2196244" cy="251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27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Unicycler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Multiplicity</a:t>
            </a:r>
            <a:endParaRPr lang="en-CH" sz="2000" dirty="0"/>
          </a:p>
          <a:p>
            <a:r>
              <a:rPr lang="en-US" sz="2000" dirty="0"/>
              <a:t>Goal: </a:t>
            </a:r>
            <a:r>
              <a:rPr lang="en-CH" sz="2000" dirty="0"/>
              <a:t> distinguish between single copy contigs and repeat contigs</a:t>
            </a:r>
          </a:p>
          <a:p>
            <a:r>
              <a:rPr lang="en-GB" sz="2000" dirty="0"/>
              <a:t>R</a:t>
            </a:r>
            <a:r>
              <a:rPr lang="en-CH" sz="2000" dirty="0"/>
              <a:t>ead depth can be indicative of multiplicity if genome single chromosome</a:t>
            </a:r>
          </a:p>
          <a:p>
            <a:r>
              <a:rPr lang="en-GB" sz="2000" dirty="0"/>
              <a:t>G</a:t>
            </a:r>
            <a:r>
              <a:rPr lang="en-CH" sz="2000" dirty="0"/>
              <a:t>reedy alorithm uses </a:t>
            </a:r>
            <a:r>
              <a:rPr lang="en-CH" sz="2000" b="1" dirty="0"/>
              <a:t>read depth </a:t>
            </a:r>
            <a:r>
              <a:rPr lang="en-CH" sz="2000" dirty="0"/>
              <a:t>and </a:t>
            </a:r>
            <a:r>
              <a:rPr lang="en-CH" sz="2000" b="1" dirty="0"/>
              <a:t>connectivity</a:t>
            </a:r>
          </a:p>
          <a:p>
            <a:r>
              <a:rPr lang="en-CH" sz="2000" dirty="0"/>
              <a:t>Multiplicity of 1 assigned to contigs close to median depth and with one connection at either end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Microbial Bioinformatics </a:t>
            </a:r>
            <a:r>
              <a:rPr lang="en-US" dirty="0" err="1"/>
              <a:t>Blockkurs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122" name="Picture 2" descr="Multiplicity assignment">
            <a:extLst>
              <a:ext uri="{FF2B5EF4-FFF2-40B4-BE49-F238E27FC236}">
                <a16:creationId xmlns:a16="http://schemas.microsoft.com/office/drawing/2014/main" id="{EF9286FD-55AE-119D-DABA-B6289868C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12" y="3897052"/>
            <a:ext cx="8352928" cy="168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295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/>
              <a:t>Unicycler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Bridging </a:t>
            </a:r>
          </a:p>
          <a:p>
            <a:r>
              <a:rPr lang="en-US" sz="2000" dirty="0"/>
              <a:t>Scaffolding by building bridges between single copy contigs using the path information in the </a:t>
            </a:r>
            <a:r>
              <a:rPr lang="en-US" sz="2000" dirty="0" err="1"/>
              <a:t>SPAdes</a:t>
            </a:r>
            <a:r>
              <a:rPr lang="en-US" sz="2000" dirty="0"/>
              <a:t> assembly</a:t>
            </a:r>
          </a:p>
          <a:p>
            <a:r>
              <a:rPr lang="en-US" sz="2000" dirty="0"/>
              <a:t>Bridges made using long reads can resolve larger repeats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1268" name="Picture 4" descr="Long-read bridging">
            <a:extLst>
              <a:ext uri="{FF2B5EF4-FFF2-40B4-BE49-F238E27FC236}">
                <a16:creationId xmlns:a16="http://schemas.microsoft.com/office/drawing/2014/main" id="{D1E913CC-5964-DAE1-CD24-B245E5043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7" y="2996952"/>
            <a:ext cx="9275917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756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Unicycler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000" b="1" dirty="0">
                <a:solidFill>
                  <a:srgbClr val="0028A5"/>
                </a:solidFill>
              </a:rPr>
              <a:t>Bridge application</a:t>
            </a:r>
          </a:p>
          <a:p>
            <a:r>
              <a:rPr lang="en-US" sz="1800" dirty="0"/>
              <a:t>Multiple possible bridges, some may be conflicting</a:t>
            </a:r>
          </a:p>
          <a:p>
            <a:r>
              <a:rPr lang="en-US" sz="1800" b="1" dirty="0"/>
              <a:t>Quality score </a:t>
            </a:r>
            <a:r>
              <a:rPr lang="en-US" sz="1800" dirty="0"/>
              <a:t>assigned to each bridge</a:t>
            </a:r>
          </a:p>
          <a:p>
            <a:pPr lvl="1"/>
            <a:r>
              <a:rPr lang="en-US" sz="1800" dirty="0"/>
              <a:t>Number of reads supporting the bridge</a:t>
            </a:r>
          </a:p>
          <a:p>
            <a:pPr lvl="1"/>
            <a:r>
              <a:rPr lang="en-US" sz="1800" dirty="0"/>
              <a:t>Length of contigs to be bridged</a:t>
            </a:r>
          </a:p>
          <a:p>
            <a:pPr lvl="1"/>
            <a:r>
              <a:rPr lang="en-US" sz="1800" dirty="0"/>
              <a:t>Alignment quality between read consensus and graph path</a:t>
            </a:r>
          </a:p>
          <a:p>
            <a:pPr lvl="1"/>
            <a:r>
              <a:rPr lang="en-US" sz="1800" dirty="0"/>
              <a:t>Read depth consistency between contigs</a:t>
            </a:r>
          </a:p>
          <a:p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146" name="Picture 2" descr="Application of bridges">
            <a:extLst>
              <a:ext uri="{FF2B5EF4-FFF2-40B4-BE49-F238E27FC236}">
                <a16:creationId xmlns:a16="http://schemas.microsoft.com/office/drawing/2014/main" id="{A0CD3CBE-50F3-F448-CFD6-D408476A6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58" y="4183072"/>
            <a:ext cx="9552384" cy="212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F1EC0F-8B64-7C26-9EB4-B566D90CD142}"/>
              </a:ext>
            </a:extLst>
          </p:cNvPr>
          <p:cNvSpPr txBox="1"/>
          <p:nvPr/>
        </p:nvSpPr>
        <p:spPr>
          <a:xfrm>
            <a:off x="7400251" y="6092938"/>
            <a:ext cx="6104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/>
              <a:t>Bridges applied in order of decreasing quality</a:t>
            </a:r>
          </a:p>
        </p:txBody>
      </p:sp>
    </p:spTree>
    <p:extLst>
      <p:ext uri="{BB962C8B-B14F-4D97-AF65-F5344CB8AC3E}">
        <p14:creationId xmlns:p14="http://schemas.microsoft.com/office/powerpoint/2010/main" val="2380436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73704-265E-A479-2B48-8FB53113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Unicycler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2DF3-C0D7-FC18-AB6D-2F2B6F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H" sz="2400" b="1" dirty="0">
                <a:solidFill>
                  <a:srgbClr val="0028A5"/>
                </a:solidFill>
              </a:rPr>
              <a:t>Merging &amp; polishing</a:t>
            </a:r>
          </a:p>
          <a:p>
            <a:r>
              <a:rPr lang="en-US" sz="2000" dirty="0"/>
              <a:t>Reducing rate of mismatches and small errors using the accurate short reads</a:t>
            </a:r>
          </a:p>
          <a:p>
            <a:r>
              <a:rPr lang="en-US" sz="2000" dirty="0"/>
              <a:t>Pilon </a:t>
            </a:r>
            <a:endParaRPr lang="en-CH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F80FF-FE25-B676-4DED-9BAEB7241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081-C19B-4182-AC87-EFBFD12D780C}" type="datetime1">
              <a:rPr lang="en-US" smtClean="0"/>
              <a:t>3/23/23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A5A3-A5C4-CDF7-4A77-4C7BB8D1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Microbial Bioinformatics Blockkurs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484C-E20A-08C9-EEE7-7FBD9CF8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Page </a:t>
            </a:r>
            <a:fld id="{9D46F3A4-F478-9440-BC8E-B732027F4C8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B3099EF7-C6FF-6384-A29D-322442844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00"/>
          <a:stretch/>
        </p:blipFill>
        <p:spPr bwMode="auto">
          <a:xfrm>
            <a:off x="947428" y="2673078"/>
            <a:ext cx="8420511" cy="212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140181"/>
      </p:ext>
    </p:extLst>
  </p:cSld>
  <p:clrMapOvr>
    <a:masterClrMapping/>
  </p:clrMapOvr>
</p:sld>
</file>

<file path=ppt/theme/theme1.xml><?xml version="1.0" encoding="utf-8"?>
<a:theme xmlns:a="http://schemas.openxmlformats.org/drawingml/2006/main" name="UZH">
  <a:themeElements>
    <a:clrScheme name="UZH">
      <a:dk1>
        <a:srgbClr val="000000"/>
      </a:dk1>
      <a:lt1>
        <a:srgbClr val="FFFFFF"/>
      </a:lt1>
      <a:dk2>
        <a:srgbClr val="DADEE2"/>
      </a:dk2>
      <a:lt2>
        <a:srgbClr val="FEDC00"/>
      </a:lt2>
      <a:accent1>
        <a:srgbClr val="0028A5"/>
      </a:accent1>
      <a:accent2>
        <a:srgbClr val="A3ADB7"/>
      </a:accent2>
      <a:accent3>
        <a:srgbClr val="DC6027"/>
      </a:accent3>
      <a:accent4>
        <a:srgbClr val="0B82A0"/>
      </a:accent4>
      <a:accent5>
        <a:srgbClr val="2A7F60"/>
      </a:accent5>
      <a:accent6>
        <a:srgbClr val="91C34A"/>
      </a:accent6>
      <a:hlink>
        <a:srgbClr val="DC6027"/>
      </a:hlink>
      <a:folHlink>
        <a:srgbClr val="000000"/>
      </a:folHlink>
    </a:clrScheme>
    <a:fontScheme name="Office-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UZH">
        <a:dk1>
          <a:srgbClr val="000000"/>
        </a:dk1>
        <a:lt1>
          <a:srgbClr val="FFFFFF"/>
        </a:lt1>
        <a:dk2>
          <a:srgbClr val="DADEE2"/>
        </a:dk2>
        <a:lt2>
          <a:srgbClr val="FEDC00"/>
        </a:lt2>
        <a:accent1>
          <a:srgbClr val="0028A5"/>
        </a:accent1>
        <a:accent2>
          <a:srgbClr val="A3ADB7"/>
        </a:accent2>
        <a:accent3>
          <a:srgbClr val="DC6027"/>
        </a:accent3>
        <a:accent4>
          <a:srgbClr val="0B82A0"/>
        </a:accent4>
        <a:accent5>
          <a:srgbClr val="2A7F60"/>
        </a:accent5>
        <a:accent6>
          <a:srgbClr val="91C34A"/>
        </a:accent6>
        <a:hlink>
          <a:srgbClr val="DC6027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Blau 100%">
      <a:srgbClr val="0028A5"/>
    </a:custClr>
    <a:custClr name="Grau 100%">
      <a:srgbClr val="A3ADB7"/>
    </a:custClr>
    <a:custClr name="Ockerrot 100%">
      <a:srgbClr val="DC6027"/>
    </a:custClr>
    <a:custClr name="Türkis 100%">
      <a:srgbClr val="0B82A0"/>
    </a:custClr>
    <a:custClr name="Flaschengrün 100%">
      <a:srgbClr val="2A7F62"/>
    </a:custClr>
    <a:custClr name="Lindengrün 100%">
      <a:srgbClr val="91C34A"/>
    </a:custClr>
    <a:custClr name="Warmgelb 100%">
      <a:srgbClr val="FEDE00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80%">
      <a:srgbClr val="3353B7"/>
    </a:custClr>
    <a:custClr name="Grau 80%">
      <a:srgbClr val="B5BDC5"/>
    </a:custClr>
    <a:custClr name="Ockerrot 80%">
      <a:srgbClr val="E38052"/>
    </a:custClr>
    <a:custClr name="Türkis 80%">
      <a:srgbClr val="3C9FB6"/>
    </a:custClr>
    <a:custClr name="Flaschengrün 80%">
      <a:srgbClr val="569D85"/>
    </a:custClr>
    <a:custClr name="Lindengrün 80%">
      <a:srgbClr val="AAD470"/>
    </a:custClr>
    <a:custClr name="Warmgelb 80%">
      <a:srgbClr val="FBE651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60%">
      <a:srgbClr val="667EC9"/>
    </a:custClr>
    <a:custClr name="Grau 60%">
      <a:srgbClr val="C8CED4"/>
    </a:custClr>
    <a:custClr name="Ockerrot 60%">
      <a:srgbClr val="EAA07D"/>
    </a:custClr>
    <a:custClr name="Türkis 60%">
      <a:srgbClr val="6BB7C7"/>
    </a:custClr>
    <a:custClr name="Flaschengrün 60%">
      <a:srgbClr val="80B6A4"/>
    </a:custClr>
    <a:custClr name="Lindengrün 60%">
      <a:srgbClr val="BFDF94"/>
    </a:custClr>
    <a:custClr name="Warmgelb 60%">
      <a:srgbClr val="FCEC7C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40%">
      <a:srgbClr val="99A9DB"/>
    </a:custClr>
    <a:custClr name="Grau 40%">
      <a:srgbClr val="DADEE2"/>
    </a:custClr>
    <a:custClr name="Ockerrot 40%">
      <a:srgbClr val="F1BFA9"/>
    </a:custClr>
    <a:custClr name="Türkis 40%">
      <a:srgbClr val="ABCEC2"/>
    </a:custClr>
    <a:custClr name="Flaschengrün 40%">
      <a:srgbClr val="ABCEC2"/>
    </a:custClr>
    <a:custClr name="Lindengrün 40%">
      <a:srgbClr val="D5E9B7"/>
    </a:custClr>
    <a:custClr name="Warmgelb 40%">
      <a:srgbClr val="FDF3A8"/>
    </a:custClr>
    <a:custClr name="blank">
      <a:srgbClr val="FFFFFF"/>
    </a:custClr>
    <a:custClr name="blank">
      <a:srgbClr val="FFFFFF"/>
    </a:custClr>
    <a:custClr name="blank">
      <a:srgbClr val="FFFFFF"/>
    </a:custClr>
    <a:custClr name="Blau 20%">
      <a:srgbClr val="CCD4ED"/>
    </a:custClr>
    <a:custClr name="Grau 20%">
      <a:srgbClr val="EDEFF1"/>
    </a:custClr>
    <a:custClr name="Ockerrot 20%">
      <a:srgbClr val="F8DFD4"/>
    </a:custClr>
    <a:custClr name="Türkis 20%">
      <a:srgbClr val="CFE8EC"/>
    </a:custClr>
    <a:custClr name="Flaschengrün 20%">
      <a:srgbClr val="D5E7E1"/>
    </a:custClr>
    <a:custClr name="Lindengrün 20%">
      <a:srgbClr val="EAF4DB"/>
    </a:custClr>
    <a:custClr name="Warmgelb 20%">
      <a:srgbClr val="FEF9D3"/>
    </a:custClr>
    <a:custClr name="blank">
      <a:srgbClr val="FFFFFF"/>
    </a:custClr>
    <a:custClr name="blank">
      <a:srgbClr val="FFFFFF"/>
    </a:custClr>
    <a:custClr name="blank">
      <a:srgbClr val="FFFFFF"/>
    </a:custClr>
  </a:custClrLst>
  <a:extLst>
    <a:ext uri="{05A4C25C-085E-4340-85A3-A5531E510DB2}">
      <thm15:themeFamily xmlns:thm15="http://schemas.microsoft.com/office/thememl/2012/main" name="uzh_praesentation_informell_e.potx" id="{65ABE16A-7070-4245-ABE9-D75934EC0B3A}" vid="{013E0098-5A1A-4376-9C3C-AAAB173D56D1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BBF71E1DDE2E4CBA7592250FFEC330" ma:contentTypeVersion="9" ma:contentTypeDescription="Create a new document." ma:contentTypeScope="" ma:versionID="42b2da605fe31ed61bb0e0ad0d286665">
  <xsd:schema xmlns:xsd="http://www.w3.org/2001/XMLSchema" xmlns:xs="http://www.w3.org/2001/XMLSchema" xmlns:p="http://schemas.microsoft.com/office/2006/metadata/properties" xmlns:ns2="525a6fc0-abfe-4e11-8771-8ea76f187889" xmlns:ns3="7c779bc3-6c0e-49fe-a8a3-ec22b698d01a" targetNamespace="http://schemas.microsoft.com/office/2006/metadata/properties" ma:root="true" ma:fieldsID="eb03df2ce3cbc6b825ad3413f37ac364" ns2:_="" ns3:_="">
    <xsd:import namespace="525a6fc0-abfe-4e11-8771-8ea76f187889"/>
    <xsd:import namespace="7c779bc3-6c0e-49fe-a8a3-ec22b698d01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5a6fc0-abfe-4e11-8771-8ea76f18788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c938953-97e4-410d-a323-cf9a87d86f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779bc3-6c0e-49fe-a8a3-ec22b698d01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5a6fc0-abfe-4e11-8771-8ea76f187889">
      <Terms xmlns="http://schemas.microsoft.com/office/infopath/2007/PartnerControls"/>
    </lcf76f155ced4ddcb4097134ff3c332f>
    <SharedWithUsers xmlns="7c779bc3-6c0e-49fe-a8a3-ec22b698d01a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A5BC47C-8B95-4D90-98B7-7B17E391D6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E913E9-FB3F-4B5F-95AE-7B510C1A9E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5a6fc0-abfe-4e11-8771-8ea76f187889"/>
    <ds:schemaRef ds:uri="7c779bc3-6c0e-49fe-a8a3-ec22b698d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354ED6-FF81-43EB-A669-C3A0A17043E3}">
  <ds:schemaRefs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7c779bc3-6c0e-49fe-a8a3-ec22b698d01a"/>
    <ds:schemaRef ds:uri="525a6fc0-abfe-4e11-8771-8ea76f18788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3442</TotalTime>
  <Words>1281</Words>
  <Application>Microsoft Macintosh PowerPoint</Application>
  <PresentationFormat>Widescreen</PresentationFormat>
  <Paragraphs>302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-apple-system</vt:lpstr>
      <vt:lpstr>Arial</vt:lpstr>
      <vt:lpstr>Georgia</vt:lpstr>
      <vt:lpstr>Helvetica</vt:lpstr>
      <vt:lpstr>UZH</vt:lpstr>
      <vt:lpstr>Unicycler: bacterial genome assemblies from short and long read sequences </vt:lpstr>
      <vt:lpstr>PowerPoint Presentation</vt:lpstr>
      <vt:lpstr>What is Unicycler</vt:lpstr>
      <vt:lpstr>Background</vt:lpstr>
      <vt:lpstr>Unicycler pipeline</vt:lpstr>
      <vt:lpstr>Unicycler pipeline</vt:lpstr>
      <vt:lpstr>Unicycler pipeline</vt:lpstr>
      <vt:lpstr>Unicycler pipeline</vt:lpstr>
      <vt:lpstr>Unicycler pipeline</vt:lpstr>
      <vt:lpstr>Modes</vt:lpstr>
      <vt:lpstr>Performance evaluation of Unicycler</vt:lpstr>
      <vt:lpstr>Metrics</vt:lpstr>
      <vt:lpstr>Simulated read sets</vt:lpstr>
      <vt:lpstr>Simulated read sets</vt:lpstr>
      <vt:lpstr>Comparing to different pipelines/tools </vt:lpstr>
      <vt:lpstr>Simulated read sets – short read assembly evaluation</vt:lpstr>
      <vt:lpstr>Simulated read sets – short read assembly evaluation</vt:lpstr>
      <vt:lpstr>Simulated read sets – hybrid assembly evaluation</vt:lpstr>
      <vt:lpstr>Simulated read sets – hybrid assembly evaluation</vt:lpstr>
      <vt:lpstr>Real E.coli K-12 read sets – hybrid assembly</vt:lpstr>
      <vt:lpstr>Klebsiella pneumoniae de-novo assembly </vt:lpstr>
      <vt:lpstr>Klebsiella pneumoniae de-novo assembly </vt:lpstr>
      <vt:lpstr>Summary</vt:lpstr>
      <vt:lpstr>Updates </vt:lpstr>
      <vt:lpstr>Future</vt:lpstr>
      <vt:lpstr>Thank you</vt:lpstr>
    </vt:vector>
  </TitlesOfParts>
  <Manager/>
  <Company>Universität Zürich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</dc:title>
  <dc:subject/>
  <dc:creator/>
  <cp:keywords/>
  <dc:description>Vorlage uzh_praesentationen_16:9_informell_e MSO2016 v3 11.02.2016</dc:description>
  <cp:lastModifiedBy>Zoja Germuskova</cp:lastModifiedBy>
  <cp:revision>46</cp:revision>
  <dcterms:created xsi:type="dcterms:W3CDTF">2010-02-24T10:08:32Z</dcterms:created>
  <dcterms:modified xsi:type="dcterms:W3CDTF">2023-03-23T12:43:24Z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0x010100BDBBF71E1DDE2E4CBA7592250FFEC330</vt:lpwstr>
  </property>
  <property fmtid="{D5CDD505-2E9C-101B-9397-08002B2CF9AE}" pid="3" name="Order">
    <vt:r8>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MediaServiceImageTags">
    <vt:lpwstr/>
  </property>
</Properties>
</file>