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2"/>
  </p:notesMasterIdLst>
  <p:sldIdLst>
    <p:sldId id="256" r:id="rId5"/>
    <p:sldId id="265" r:id="rId6"/>
    <p:sldId id="545" r:id="rId7"/>
    <p:sldId id="546" r:id="rId8"/>
    <p:sldId id="548" r:id="rId9"/>
    <p:sldId id="547" r:id="rId10"/>
    <p:sldId id="54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4FB"/>
    <a:srgbClr val="A9B0FB"/>
    <a:srgbClr val="FBCAE9"/>
    <a:srgbClr val="FBB589"/>
    <a:srgbClr val="002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92694B-E66F-AB59-1309-DA6C79B0E3ED}" v="14" dt="2025-03-13T08:19:55.240"/>
    <p1510:client id="{19328EB1-E958-B441-3AD2-2186DEF70634}" v="2" dt="2025-03-12T08:46:45.891"/>
    <p1510:client id="{BA8F2639-C091-DD4F-B0BF-805181C1A94B}" v="246" dt="2025-03-13T08:20:16.174"/>
    <p1510:client id="{F48388E7-53DD-2A40-8533-D9F92897A276}" v="143" dt="2025-03-12T09:06:55.3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ni Benvenga" userId="S::vbenvenga@imm.uzh.ch::b23a7994-153f-4f39-9c18-7dd05611ac29" providerId="AD" clId="Web-{1092694B-E66F-AB59-1309-DA6C79B0E3ED}"/>
    <pc:docChg chg="modSld">
      <pc:chgData name="Vanni Benvenga" userId="S::vbenvenga@imm.uzh.ch::b23a7994-153f-4f39-9c18-7dd05611ac29" providerId="AD" clId="Web-{1092694B-E66F-AB59-1309-DA6C79B0E3ED}" dt="2025-03-13T08:19:55.240" v="13" actId="20577"/>
      <pc:docMkLst>
        <pc:docMk/>
      </pc:docMkLst>
      <pc:sldChg chg="modSp">
        <pc:chgData name="Vanni Benvenga" userId="S::vbenvenga@imm.uzh.ch::b23a7994-153f-4f39-9c18-7dd05611ac29" providerId="AD" clId="Web-{1092694B-E66F-AB59-1309-DA6C79B0E3ED}" dt="2025-03-13T08:19:55.240" v="13" actId="20577"/>
        <pc:sldMkLst>
          <pc:docMk/>
          <pc:sldMk cId="3749896565" sldId="547"/>
        </pc:sldMkLst>
        <pc:spChg chg="mod">
          <ac:chgData name="Vanni Benvenga" userId="S::vbenvenga@imm.uzh.ch::b23a7994-153f-4f39-9c18-7dd05611ac29" providerId="AD" clId="Web-{1092694B-E66F-AB59-1309-DA6C79B0E3ED}" dt="2025-03-13T08:19:55.240" v="13" actId="20577"/>
          <ac:spMkLst>
            <pc:docMk/>
            <pc:sldMk cId="3749896565" sldId="547"/>
            <ac:spMk id="6" creationId="{17101522-FD81-2AC3-4062-A4C7934AB1A5}"/>
          </ac:spMkLst>
        </pc:spChg>
      </pc:sldChg>
    </pc:docChg>
  </pc:docChgLst>
  <pc:docChgLst>
    <pc:chgData name="Vanni Benvenga" userId="b23a7994-153f-4f39-9c18-7dd05611ac29" providerId="ADAL" clId="{F48388E7-53DD-2A40-8533-D9F92897A276}"/>
    <pc:docChg chg="custSel modSld">
      <pc:chgData name="Vanni Benvenga" userId="b23a7994-153f-4f39-9c18-7dd05611ac29" providerId="ADAL" clId="{F48388E7-53DD-2A40-8533-D9F92897A276}" dt="2025-03-12T09:06:55.367" v="148"/>
      <pc:docMkLst>
        <pc:docMk/>
      </pc:docMkLst>
      <pc:sldChg chg="addSp delSp modSp mod modAnim">
        <pc:chgData name="Vanni Benvenga" userId="b23a7994-153f-4f39-9c18-7dd05611ac29" providerId="ADAL" clId="{F48388E7-53DD-2A40-8533-D9F92897A276}" dt="2025-03-12T09:06:55.367" v="148"/>
        <pc:sldMkLst>
          <pc:docMk/>
          <pc:sldMk cId="1209975305" sldId="260"/>
        </pc:sldMkLst>
        <pc:spChg chg="mod">
          <ac:chgData name="Vanni Benvenga" userId="b23a7994-153f-4f39-9c18-7dd05611ac29" providerId="ADAL" clId="{F48388E7-53DD-2A40-8533-D9F92897A276}" dt="2025-03-12T09:00:32.227" v="103"/>
          <ac:spMkLst>
            <pc:docMk/>
            <pc:sldMk cId="1209975305" sldId="260"/>
            <ac:spMk id="9" creationId="{F1F7499A-CB07-D02A-AA9E-4F05737FC405}"/>
          </ac:spMkLst>
        </pc:spChg>
        <pc:spChg chg="mod">
          <ac:chgData name="Vanni Benvenga" userId="b23a7994-153f-4f39-9c18-7dd05611ac29" providerId="ADAL" clId="{F48388E7-53DD-2A40-8533-D9F92897A276}" dt="2025-03-12T09:05:10.403" v="140" actId="20577"/>
          <ac:spMkLst>
            <pc:docMk/>
            <pc:sldMk cId="1209975305" sldId="260"/>
            <ac:spMk id="13" creationId="{4AA4BCAD-1D16-F6BD-B0BB-D8BECCEFE248}"/>
          </ac:spMkLst>
        </pc:spChg>
        <pc:graphicFrameChg chg="add mod">
          <ac:chgData name="Vanni Benvenga" userId="b23a7994-153f-4f39-9c18-7dd05611ac29" providerId="ADAL" clId="{F48388E7-53DD-2A40-8533-D9F92897A276}" dt="2025-03-12T08:56:50.794" v="2"/>
          <ac:graphicFrameMkLst>
            <pc:docMk/>
            <pc:sldMk cId="1209975305" sldId="260"/>
            <ac:graphicFrameMk id="2" creationId="{805690D8-CB35-3F6D-1784-4689903F38D2}"/>
          </ac:graphicFrameMkLst>
        </pc:graphicFrameChg>
        <pc:graphicFrameChg chg="add mod">
          <ac:chgData name="Vanni Benvenga" userId="b23a7994-153f-4f39-9c18-7dd05611ac29" providerId="ADAL" clId="{F48388E7-53DD-2A40-8533-D9F92897A276}" dt="2025-03-12T08:56:53.895" v="13"/>
          <ac:graphicFrameMkLst>
            <pc:docMk/>
            <pc:sldMk cId="1209975305" sldId="260"/>
            <ac:graphicFrameMk id="3" creationId="{C9EE16DF-AFD1-082E-9A1A-0915FBE93544}"/>
          </ac:graphicFrameMkLst>
        </pc:graphicFrameChg>
        <pc:picChg chg="add del mod">
          <ac:chgData name="Vanni Benvenga" userId="b23a7994-153f-4f39-9c18-7dd05611ac29" providerId="ADAL" clId="{F48388E7-53DD-2A40-8533-D9F92897A276}" dt="2025-03-12T09:05:39.993" v="144" actId="478"/>
          <ac:picMkLst>
            <pc:docMk/>
            <pc:sldMk cId="1209975305" sldId="260"/>
            <ac:picMk id="10" creationId="{6C8CFE80-B02C-2B1F-A2DB-86638690192C}"/>
          </ac:picMkLst>
        </pc:picChg>
        <pc:picChg chg="add mod">
          <ac:chgData name="Vanni Benvenga" userId="b23a7994-153f-4f39-9c18-7dd05611ac29" providerId="ADAL" clId="{F48388E7-53DD-2A40-8533-D9F92897A276}" dt="2025-03-12T09:05:58.466" v="147" actId="1076"/>
          <ac:picMkLst>
            <pc:docMk/>
            <pc:sldMk cId="1209975305" sldId="260"/>
            <ac:picMk id="11" creationId="{5CA367E9-95BF-2BEC-4ADC-7D3F14DBF15E}"/>
          </ac:picMkLst>
        </pc:picChg>
      </pc:sldChg>
    </pc:docChg>
  </pc:docChgLst>
  <pc:docChgLst>
    <pc:chgData name="Vanni Benvenga" userId="b23a7994-153f-4f39-9c18-7dd05611ac29" providerId="ADAL" clId="{BA8F2639-C091-DD4F-B0BF-805181C1A94B}"/>
    <pc:docChg chg="undo custSel addSld delSld modSld modMainMaster">
      <pc:chgData name="Vanni Benvenga" userId="b23a7994-153f-4f39-9c18-7dd05611ac29" providerId="ADAL" clId="{BA8F2639-C091-DD4F-B0BF-805181C1A94B}" dt="2025-03-13T08:20:16.174" v="1365" actId="20577"/>
      <pc:docMkLst>
        <pc:docMk/>
      </pc:docMkLst>
      <pc:sldChg chg="modSp mod">
        <pc:chgData name="Vanni Benvenga" userId="b23a7994-153f-4f39-9c18-7dd05611ac29" providerId="ADAL" clId="{BA8F2639-C091-DD4F-B0BF-805181C1A94B}" dt="2025-03-12T10:27:04.567" v="271" actId="404"/>
        <pc:sldMkLst>
          <pc:docMk/>
          <pc:sldMk cId="1706943863" sldId="256"/>
        </pc:sldMkLst>
        <pc:spChg chg="mod">
          <ac:chgData name="Vanni Benvenga" userId="b23a7994-153f-4f39-9c18-7dd05611ac29" providerId="ADAL" clId="{BA8F2639-C091-DD4F-B0BF-805181C1A94B}" dt="2025-03-12T10:27:04.567" v="271" actId="404"/>
          <ac:spMkLst>
            <pc:docMk/>
            <pc:sldMk cId="1706943863" sldId="256"/>
            <ac:spMk id="11" creationId="{8FA6241F-A325-F50F-9AC1-D87B50DCBA59}"/>
          </ac:spMkLst>
        </pc:spChg>
      </pc:sldChg>
      <pc:sldChg chg="delSp modSp del mod delAnim modAnim">
        <pc:chgData name="Vanni Benvenga" userId="b23a7994-153f-4f39-9c18-7dd05611ac29" providerId="ADAL" clId="{BA8F2639-C091-DD4F-B0BF-805181C1A94B}" dt="2025-03-12T10:27:20.725" v="272" actId="2696"/>
        <pc:sldMkLst>
          <pc:docMk/>
          <pc:sldMk cId="1815542171" sldId="257"/>
        </pc:sldMkLst>
        <pc:spChg chg="del mod">
          <ac:chgData name="Vanni Benvenga" userId="b23a7994-153f-4f39-9c18-7dd05611ac29" providerId="ADAL" clId="{BA8F2639-C091-DD4F-B0BF-805181C1A94B}" dt="2025-03-12T10:26:16.169" v="258" actId="478"/>
          <ac:spMkLst>
            <pc:docMk/>
            <pc:sldMk cId="1815542171" sldId="257"/>
            <ac:spMk id="3" creationId="{1EF0DAB7-F92B-248B-0CF1-5E09F393F4DA}"/>
          </ac:spMkLst>
        </pc:spChg>
        <pc:spChg chg="mod">
          <ac:chgData name="Vanni Benvenga" userId="b23a7994-153f-4f39-9c18-7dd05611ac29" providerId="ADAL" clId="{BA8F2639-C091-DD4F-B0BF-805181C1A94B}" dt="2025-03-12T10:26:23.823" v="265" actId="20577"/>
          <ac:spMkLst>
            <pc:docMk/>
            <pc:sldMk cId="1815542171" sldId="257"/>
            <ac:spMk id="8" creationId="{CA8B23A9-663C-44E3-108C-8FB168295461}"/>
          </ac:spMkLst>
        </pc:spChg>
        <pc:spChg chg="del mod">
          <ac:chgData name="Vanni Benvenga" userId="b23a7994-153f-4f39-9c18-7dd05611ac29" providerId="ADAL" clId="{BA8F2639-C091-DD4F-B0BF-805181C1A94B}" dt="2025-03-12T10:26:23.174" v="264" actId="478"/>
          <ac:spMkLst>
            <pc:docMk/>
            <pc:sldMk cId="1815542171" sldId="257"/>
            <ac:spMk id="9" creationId="{AAD91351-7EF5-237E-D5EB-F35F6C1637EC}"/>
          </ac:spMkLst>
        </pc:spChg>
        <pc:spChg chg="del mod">
          <ac:chgData name="Vanni Benvenga" userId="b23a7994-153f-4f39-9c18-7dd05611ac29" providerId="ADAL" clId="{BA8F2639-C091-DD4F-B0BF-805181C1A94B}" dt="2025-03-12T10:26:13.432" v="256" actId="478"/>
          <ac:spMkLst>
            <pc:docMk/>
            <pc:sldMk cId="1815542171" sldId="257"/>
            <ac:spMk id="10" creationId="{9E1F57EE-E1B5-1E0D-F58D-7CE68E893D16}"/>
          </ac:spMkLst>
        </pc:spChg>
        <pc:spChg chg="del">
          <ac:chgData name="Vanni Benvenga" userId="b23a7994-153f-4f39-9c18-7dd05611ac29" providerId="ADAL" clId="{BA8F2639-C091-DD4F-B0BF-805181C1A94B}" dt="2025-03-12T10:26:20.448" v="261" actId="478"/>
          <ac:spMkLst>
            <pc:docMk/>
            <pc:sldMk cId="1815542171" sldId="257"/>
            <ac:spMk id="11" creationId="{B565B226-297A-F899-F988-E5881CAF39BE}"/>
          </ac:spMkLst>
        </pc:spChg>
        <pc:spChg chg="del mod">
          <ac:chgData name="Vanni Benvenga" userId="b23a7994-153f-4f39-9c18-7dd05611ac29" providerId="ADAL" clId="{BA8F2639-C091-DD4F-B0BF-805181C1A94B}" dt="2025-03-12T10:26:18.774" v="260" actId="478"/>
          <ac:spMkLst>
            <pc:docMk/>
            <pc:sldMk cId="1815542171" sldId="257"/>
            <ac:spMk id="12" creationId="{3D31A29C-C495-5DDF-E6DE-4F48827FA314}"/>
          </ac:spMkLst>
        </pc:spChg>
        <pc:grpChg chg="del">
          <ac:chgData name="Vanni Benvenga" userId="b23a7994-153f-4f39-9c18-7dd05611ac29" providerId="ADAL" clId="{BA8F2639-C091-DD4F-B0BF-805181C1A94B}" dt="2025-03-12T10:26:21.491" v="262" actId="478"/>
          <ac:grpSpMkLst>
            <pc:docMk/>
            <pc:sldMk cId="1815542171" sldId="257"/>
            <ac:grpSpMk id="14" creationId="{65A60577-98F6-9271-A95C-40AED799A682}"/>
          </ac:grpSpMkLst>
        </pc:grpChg>
      </pc:sldChg>
      <pc:sldChg chg="addSp delSp modSp del mod delAnim modAnim">
        <pc:chgData name="Vanni Benvenga" userId="b23a7994-153f-4f39-9c18-7dd05611ac29" providerId="ADAL" clId="{BA8F2639-C091-DD4F-B0BF-805181C1A94B}" dt="2025-03-12T10:42:37.082" v="388" actId="2696"/>
        <pc:sldMkLst>
          <pc:docMk/>
          <pc:sldMk cId="442869203" sldId="258"/>
        </pc:sldMkLst>
        <pc:spChg chg="add mod">
          <ac:chgData name="Vanni Benvenga" userId="b23a7994-153f-4f39-9c18-7dd05611ac29" providerId="ADAL" clId="{BA8F2639-C091-DD4F-B0BF-805181C1A94B}" dt="2025-03-12T10:42:32.412" v="387"/>
          <ac:spMkLst>
            <pc:docMk/>
            <pc:sldMk cId="442869203" sldId="258"/>
            <ac:spMk id="2" creationId="{77BF3BF0-B458-5C35-454C-35014BD11BF4}"/>
          </ac:spMkLst>
        </pc:spChg>
        <pc:spChg chg="del">
          <ac:chgData name="Vanni Benvenga" userId="b23a7994-153f-4f39-9c18-7dd05611ac29" providerId="ADAL" clId="{BA8F2639-C091-DD4F-B0BF-805181C1A94B}" dt="2025-03-12T10:38:45.616" v="316" actId="478"/>
          <ac:spMkLst>
            <pc:docMk/>
            <pc:sldMk cId="442869203" sldId="258"/>
            <ac:spMk id="5" creationId="{2A7E556F-5550-1965-551F-2BE91AB4832C}"/>
          </ac:spMkLst>
        </pc:spChg>
        <pc:spChg chg="del mod">
          <ac:chgData name="Vanni Benvenga" userId="b23a7994-153f-4f39-9c18-7dd05611ac29" providerId="ADAL" clId="{BA8F2639-C091-DD4F-B0BF-805181C1A94B}" dt="2025-03-12T10:34:44.380" v="298"/>
          <ac:spMkLst>
            <pc:docMk/>
            <pc:sldMk cId="442869203" sldId="258"/>
            <ac:spMk id="8" creationId="{671FCF30-A260-666E-8262-F436273C52EB}"/>
          </ac:spMkLst>
        </pc:spChg>
        <pc:spChg chg="del mod">
          <ac:chgData name="Vanni Benvenga" userId="b23a7994-153f-4f39-9c18-7dd05611ac29" providerId="ADAL" clId="{BA8F2639-C091-DD4F-B0BF-805181C1A94B}" dt="2025-03-12T10:38:21.089" v="308" actId="478"/>
          <ac:spMkLst>
            <pc:docMk/>
            <pc:sldMk cId="442869203" sldId="258"/>
            <ac:spMk id="13" creationId="{69355E11-16FD-CF96-76F4-EB8D949C60DA}"/>
          </ac:spMkLst>
        </pc:spChg>
        <pc:spChg chg="del mod">
          <ac:chgData name="Vanni Benvenga" userId="b23a7994-153f-4f39-9c18-7dd05611ac29" providerId="ADAL" clId="{BA8F2639-C091-DD4F-B0BF-805181C1A94B}" dt="2025-03-12T10:38:19.424" v="306" actId="478"/>
          <ac:spMkLst>
            <pc:docMk/>
            <pc:sldMk cId="442869203" sldId="258"/>
            <ac:spMk id="14" creationId="{3A1A01E7-083C-BAFA-C673-FA0D05CE46B1}"/>
          </ac:spMkLst>
        </pc:spChg>
        <pc:spChg chg="del mod">
          <ac:chgData name="Vanni Benvenga" userId="b23a7994-153f-4f39-9c18-7dd05611ac29" providerId="ADAL" clId="{BA8F2639-C091-DD4F-B0BF-805181C1A94B}" dt="2025-03-12T10:38:26.226" v="310" actId="478"/>
          <ac:spMkLst>
            <pc:docMk/>
            <pc:sldMk cId="442869203" sldId="258"/>
            <ac:spMk id="15" creationId="{DC51C116-9DC1-C226-2F1F-E52D1BAD710A}"/>
          </ac:spMkLst>
        </pc:spChg>
        <pc:picChg chg="mod">
          <ac:chgData name="Vanni Benvenga" userId="b23a7994-153f-4f39-9c18-7dd05611ac29" providerId="ADAL" clId="{BA8F2639-C091-DD4F-B0BF-805181C1A94B}" dt="2025-03-12T10:26:29.407" v="268" actId="1076"/>
          <ac:picMkLst>
            <pc:docMk/>
            <pc:sldMk cId="442869203" sldId="258"/>
            <ac:picMk id="7" creationId="{818BED49-89D1-ECC2-C27C-24BE067FBA05}"/>
          </ac:picMkLst>
        </pc:picChg>
        <pc:picChg chg="del">
          <ac:chgData name="Vanni Benvenga" userId="b23a7994-153f-4f39-9c18-7dd05611ac29" providerId="ADAL" clId="{BA8F2639-C091-DD4F-B0BF-805181C1A94B}" dt="2025-03-12T10:38:17.763" v="304" actId="478"/>
          <ac:picMkLst>
            <pc:docMk/>
            <pc:sldMk cId="442869203" sldId="258"/>
            <ac:picMk id="1026" creationId="{EA7F3EAA-113E-5FA0-34D3-D317853DE079}"/>
          </ac:picMkLst>
        </pc:picChg>
        <pc:picChg chg="del">
          <ac:chgData name="Vanni Benvenga" userId="b23a7994-153f-4f39-9c18-7dd05611ac29" providerId="ADAL" clId="{BA8F2639-C091-DD4F-B0BF-805181C1A94B}" dt="2025-03-12T10:38:26.974" v="311" actId="478"/>
          <ac:picMkLst>
            <pc:docMk/>
            <pc:sldMk cId="442869203" sldId="258"/>
            <ac:picMk id="1030" creationId="{2A8172A5-AEC8-80B8-FAE3-373CF80BD99D}"/>
          </ac:picMkLst>
        </pc:picChg>
        <pc:picChg chg="del">
          <ac:chgData name="Vanni Benvenga" userId="b23a7994-153f-4f39-9c18-7dd05611ac29" providerId="ADAL" clId="{BA8F2639-C091-DD4F-B0BF-805181C1A94B}" dt="2025-03-12T10:38:27.582" v="312" actId="478"/>
          <ac:picMkLst>
            <pc:docMk/>
            <pc:sldMk cId="442869203" sldId="258"/>
            <ac:picMk id="1032" creationId="{2B966B7C-4985-2950-DD4E-296F5AC04F30}"/>
          </ac:picMkLst>
        </pc:picChg>
      </pc:sldChg>
      <pc:sldChg chg="modSp del mod">
        <pc:chgData name="Vanni Benvenga" userId="b23a7994-153f-4f39-9c18-7dd05611ac29" providerId="ADAL" clId="{BA8F2639-C091-DD4F-B0BF-805181C1A94B}" dt="2025-03-12T11:36:44.160" v="630" actId="2696"/>
        <pc:sldMkLst>
          <pc:docMk/>
          <pc:sldMk cId="1709366584" sldId="259"/>
        </pc:sldMkLst>
        <pc:spChg chg="mod">
          <ac:chgData name="Vanni Benvenga" userId="b23a7994-153f-4f39-9c18-7dd05611ac29" providerId="ADAL" clId="{BA8F2639-C091-DD4F-B0BF-805181C1A94B}" dt="2025-03-12T10:42:28.112" v="386"/>
          <ac:spMkLst>
            <pc:docMk/>
            <pc:sldMk cId="1709366584" sldId="259"/>
            <ac:spMk id="5" creationId="{856D3A07-6F7F-70E7-966D-7E564319D3E9}"/>
          </ac:spMkLst>
        </pc:spChg>
        <pc:spChg chg="mod">
          <ac:chgData name="Vanni Benvenga" userId="b23a7994-153f-4f39-9c18-7dd05611ac29" providerId="ADAL" clId="{BA8F2639-C091-DD4F-B0BF-805181C1A94B}" dt="2025-03-12T10:41:01.169" v="332" actId="20577"/>
          <ac:spMkLst>
            <pc:docMk/>
            <pc:sldMk cId="1709366584" sldId="259"/>
            <ac:spMk id="8" creationId="{0A2CD2C6-5203-CD64-73B2-A5329C395DFC}"/>
          </ac:spMkLst>
        </pc:spChg>
      </pc:sldChg>
      <pc:sldChg chg="del">
        <pc:chgData name="Vanni Benvenga" userId="b23a7994-153f-4f39-9c18-7dd05611ac29" providerId="ADAL" clId="{BA8F2639-C091-DD4F-B0BF-805181C1A94B}" dt="2025-03-12T11:36:45.489" v="631" actId="2696"/>
        <pc:sldMkLst>
          <pc:docMk/>
          <pc:sldMk cId="1209975305" sldId="260"/>
        </pc:sldMkLst>
      </pc:sldChg>
      <pc:sldChg chg="del">
        <pc:chgData name="Vanni Benvenga" userId="b23a7994-153f-4f39-9c18-7dd05611ac29" providerId="ADAL" clId="{BA8F2639-C091-DD4F-B0BF-805181C1A94B}" dt="2025-03-12T11:36:46.353" v="632" actId="2696"/>
        <pc:sldMkLst>
          <pc:docMk/>
          <pc:sldMk cId="2367227064" sldId="261"/>
        </pc:sldMkLst>
      </pc:sldChg>
      <pc:sldChg chg="del">
        <pc:chgData name="Vanni Benvenga" userId="b23a7994-153f-4f39-9c18-7dd05611ac29" providerId="ADAL" clId="{BA8F2639-C091-DD4F-B0BF-805181C1A94B}" dt="2025-03-12T11:36:48.299" v="634" actId="2696"/>
        <pc:sldMkLst>
          <pc:docMk/>
          <pc:sldMk cId="227584008" sldId="262"/>
        </pc:sldMkLst>
      </pc:sldChg>
      <pc:sldChg chg="del">
        <pc:chgData name="Vanni Benvenga" userId="b23a7994-153f-4f39-9c18-7dd05611ac29" providerId="ADAL" clId="{BA8F2639-C091-DD4F-B0BF-805181C1A94B}" dt="2025-03-12T11:36:47.810" v="633" actId="2696"/>
        <pc:sldMkLst>
          <pc:docMk/>
          <pc:sldMk cId="2201503525" sldId="264"/>
        </pc:sldMkLst>
      </pc:sldChg>
      <pc:sldChg chg="modSp mod">
        <pc:chgData name="Vanni Benvenga" userId="b23a7994-153f-4f39-9c18-7dd05611ac29" providerId="ADAL" clId="{BA8F2639-C091-DD4F-B0BF-805181C1A94B}" dt="2025-03-12T13:49:10.582" v="1337" actId="20577"/>
        <pc:sldMkLst>
          <pc:docMk/>
          <pc:sldMk cId="109073105" sldId="265"/>
        </pc:sldMkLst>
        <pc:spChg chg="mod">
          <ac:chgData name="Vanni Benvenga" userId="b23a7994-153f-4f39-9c18-7dd05611ac29" providerId="ADAL" clId="{BA8F2639-C091-DD4F-B0BF-805181C1A94B}" dt="2025-03-12T13:49:10.582" v="1337" actId="20577"/>
          <ac:spMkLst>
            <pc:docMk/>
            <pc:sldMk cId="109073105" sldId="265"/>
            <ac:spMk id="3" creationId="{F40D203C-9EF8-2935-B908-A1E3E6BA3A2B}"/>
          </ac:spMkLst>
        </pc:spChg>
      </pc:sldChg>
      <pc:sldChg chg="addSp delSp modSp new del mod">
        <pc:chgData name="Vanni Benvenga" userId="b23a7994-153f-4f39-9c18-7dd05611ac29" providerId="ADAL" clId="{BA8F2639-C091-DD4F-B0BF-805181C1A94B}" dt="2025-03-12T10:26:26.627" v="266" actId="2696"/>
        <pc:sldMkLst>
          <pc:docMk/>
          <pc:sldMk cId="1902772143" sldId="266"/>
        </pc:sldMkLst>
        <pc:spChg chg="mod">
          <ac:chgData name="Vanni Benvenga" userId="b23a7994-153f-4f39-9c18-7dd05611ac29" providerId="ADAL" clId="{BA8F2639-C091-DD4F-B0BF-805181C1A94B}" dt="2025-03-12T10:18:31.887" v="145" actId="5793"/>
          <ac:spMkLst>
            <pc:docMk/>
            <pc:sldMk cId="1902772143" sldId="266"/>
            <ac:spMk id="3" creationId="{48E53BE3-D900-600A-2A01-570DAE998D43}"/>
          </ac:spMkLst>
        </pc:spChg>
        <pc:spChg chg="add del mod">
          <ac:chgData name="Vanni Benvenga" userId="b23a7994-153f-4f39-9c18-7dd05611ac29" providerId="ADAL" clId="{BA8F2639-C091-DD4F-B0BF-805181C1A94B}" dt="2025-03-12T10:18:33.648" v="146" actId="478"/>
          <ac:spMkLst>
            <pc:docMk/>
            <pc:sldMk cId="1902772143" sldId="266"/>
            <ac:spMk id="8" creationId="{584C4A33-D2AB-2D42-7DEA-2951513BE389}"/>
          </ac:spMkLst>
        </pc:spChg>
      </pc:sldChg>
      <pc:sldChg chg="addSp delSp modSp new del mod">
        <pc:chgData name="Vanni Benvenga" userId="b23a7994-153f-4f39-9c18-7dd05611ac29" providerId="ADAL" clId="{BA8F2639-C091-DD4F-B0BF-805181C1A94B}" dt="2025-03-12T10:16:45.984" v="129" actId="2696"/>
        <pc:sldMkLst>
          <pc:docMk/>
          <pc:sldMk cId="2503148388" sldId="266"/>
        </pc:sldMkLst>
        <pc:spChg chg="del">
          <ac:chgData name="Vanni Benvenga" userId="b23a7994-153f-4f39-9c18-7dd05611ac29" providerId="ADAL" clId="{BA8F2639-C091-DD4F-B0BF-805181C1A94B}" dt="2025-03-12T10:16:10.435" v="119" actId="478"/>
          <ac:spMkLst>
            <pc:docMk/>
            <pc:sldMk cId="2503148388" sldId="266"/>
            <ac:spMk id="2" creationId="{F8F398FA-FDE0-FA38-A789-C0038335603B}"/>
          </ac:spMkLst>
        </pc:spChg>
        <pc:spChg chg="del">
          <ac:chgData name="Vanni Benvenga" userId="b23a7994-153f-4f39-9c18-7dd05611ac29" providerId="ADAL" clId="{BA8F2639-C091-DD4F-B0BF-805181C1A94B}" dt="2025-03-12T10:16:08.258" v="118" actId="478"/>
          <ac:spMkLst>
            <pc:docMk/>
            <pc:sldMk cId="2503148388" sldId="266"/>
            <ac:spMk id="3" creationId="{21AE3154-F0C2-9850-1D5F-A90752F0F0B5}"/>
          </ac:spMkLst>
        </pc:spChg>
        <pc:spChg chg="del">
          <ac:chgData name="Vanni Benvenga" userId="b23a7994-153f-4f39-9c18-7dd05611ac29" providerId="ADAL" clId="{BA8F2639-C091-DD4F-B0BF-805181C1A94B}" dt="2025-03-12T10:16:42.924" v="128" actId="478"/>
          <ac:spMkLst>
            <pc:docMk/>
            <pc:sldMk cId="2503148388" sldId="266"/>
            <ac:spMk id="4" creationId="{C1E7F6F3-8E35-C00F-3F83-8231E260688F}"/>
          </ac:spMkLst>
        </pc:spChg>
        <pc:spChg chg="del">
          <ac:chgData name="Vanni Benvenga" userId="b23a7994-153f-4f39-9c18-7dd05611ac29" providerId="ADAL" clId="{BA8F2639-C091-DD4F-B0BF-805181C1A94B}" dt="2025-03-12T10:16:42.924" v="128" actId="478"/>
          <ac:spMkLst>
            <pc:docMk/>
            <pc:sldMk cId="2503148388" sldId="266"/>
            <ac:spMk id="5" creationId="{F351477C-639D-F491-F5D5-E2C6B783D70F}"/>
          </ac:spMkLst>
        </pc:spChg>
        <pc:spChg chg="del">
          <ac:chgData name="Vanni Benvenga" userId="b23a7994-153f-4f39-9c18-7dd05611ac29" providerId="ADAL" clId="{BA8F2639-C091-DD4F-B0BF-805181C1A94B}" dt="2025-03-12T10:16:42.924" v="128" actId="478"/>
          <ac:spMkLst>
            <pc:docMk/>
            <pc:sldMk cId="2503148388" sldId="266"/>
            <ac:spMk id="6" creationId="{9C166E02-816B-06DB-9E92-DDB0DF839632}"/>
          </ac:spMkLst>
        </pc:spChg>
        <pc:picChg chg="add del mod">
          <ac:chgData name="Vanni Benvenga" userId="b23a7994-153f-4f39-9c18-7dd05611ac29" providerId="ADAL" clId="{BA8F2639-C091-DD4F-B0BF-805181C1A94B}" dt="2025-03-12T10:16:37.280" v="123" actId="478"/>
          <ac:picMkLst>
            <pc:docMk/>
            <pc:sldMk cId="2503148388" sldId="266"/>
            <ac:picMk id="1026" creationId="{750F56AE-8537-4050-A0B6-2DA5ECB0AD2F}"/>
          </ac:picMkLst>
        </pc:picChg>
        <pc:picChg chg="add del mod">
          <ac:chgData name="Vanni Benvenga" userId="b23a7994-153f-4f39-9c18-7dd05611ac29" providerId="ADAL" clId="{BA8F2639-C091-DD4F-B0BF-805181C1A94B}" dt="2025-03-12T10:16:38.125" v="124" actId="478"/>
          <ac:picMkLst>
            <pc:docMk/>
            <pc:sldMk cId="2503148388" sldId="266"/>
            <ac:picMk id="1027" creationId="{BB102B7A-1C55-36AC-9E6E-83B14052FAF3}"/>
          </ac:picMkLst>
        </pc:picChg>
        <pc:picChg chg="add del mod">
          <ac:chgData name="Vanni Benvenga" userId="b23a7994-153f-4f39-9c18-7dd05611ac29" providerId="ADAL" clId="{BA8F2639-C091-DD4F-B0BF-805181C1A94B}" dt="2025-03-12T10:16:38.724" v="125" actId="478"/>
          <ac:picMkLst>
            <pc:docMk/>
            <pc:sldMk cId="2503148388" sldId="266"/>
            <ac:picMk id="1028" creationId="{166ACBD8-02D0-3E7F-F4FE-F1A7ED8CD3E5}"/>
          </ac:picMkLst>
        </pc:picChg>
        <pc:picChg chg="add del mod">
          <ac:chgData name="Vanni Benvenga" userId="b23a7994-153f-4f39-9c18-7dd05611ac29" providerId="ADAL" clId="{BA8F2639-C091-DD4F-B0BF-805181C1A94B}" dt="2025-03-12T10:16:40.997" v="126" actId="478"/>
          <ac:picMkLst>
            <pc:docMk/>
            <pc:sldMk cId="2503148388" sldId="266"/>
            <ac:picMk id="1029" creationId="{9257189B-6AFB-6A2D-B9E9-52411983B3CD}"/>
          </ac:picMkLst>
        </pc:picChg>
        <pc:picChg chg="add del mod">
          <ac:chgData name="Vanni Benvenga" userId="b23a7994-153f-4f39-9c18-7dd05611ac29" providerId="ADAL" clId="{BA8F2639-C091-DD4F-B0BF-805181C1A94B}" dt="2025-03-12T10:16:41.988" v="127" actId="478"/>
          <ac:picMkLst>
            <pc:docMk/>
            <pc:sldMk cId="2503148388" sldId="266"/>
            <ac:picMk id="1030" creationId="{22B6C830-DD9A-DFD3-6AE0-FAAEB6CF40D7}"/>
          </ac:picMkLst>
        </pc:picChg>
      </pc:sldChg>
      <pc:sldChg chg="addSp delSp modSp add del mod">
        <pc:chgData name="Vanni Benvenga" userId="b23a7994-153f-4f39-9c18-7dd05611ac29" providerId="ADAL" clId="{BA8F2639-C091-DD4F-B0BF-805181C1A94B}" dt="2025-03-12T13:17:14.113" v="970" actId="20577"/>
        <pc:sldMkLst>
          <pc:docMk/>
          <pc:sldMk cId="1393966221" sldId="545"/>
        </pc:sldMkLst>
        <pc:spChg chg="mod">
          <ac:chgData name="Vanni Benvenga" userId="b23a7994-153f-4f39-9c18-7dd05611ac29" providerId="ADAL" clId="{BA8F2639-C091-DD4F-B0BF-805181C1A94B}" dt="2025-03-12T10:38:52.852" v="320" actId="20577"/>
          <ac:spMkLst>
            <pc:docMk/>
            <pc:sldMk cId="1393966221" sldId="545"/>
            <ac:spMk id="3" creationId="{00000000-0000-0000-0000-000000000000}"/>
          </ac:spMkLst>
        </pc:spChg>
        <pc:spChg chg="mod">
          <ac:chgData name="Vanni Benvenga" userId="b23a7994-153f-4f39-9c18-7dd05611ac29" providerId="ADAL" clId="{BA8F2639-C091-DD4F-B0BF-805181C1A94B}" dt="2025-03-12T12:06:27.631" v="641" actId="20577"/>
          <ac:spMkLst>
            <pc:docMk/>
            <pc:sldMk cId="1393966221" sldId="545"/>
            <ac:spMk id="5" creationId="{00000000-0000-0000-0000-000000000000}"/>
          </ac:spMkLst>
        </pc:spChg>
        <pc:spChg chg="add del mod">
          <ac:chgData name="Vanni Benvenga" userId="b23a7994-153f-4f39-9c18-7dd05611ac29" providerId="ADAL" clId="{BA8F2639-C091-DD4F-B0BF-805181C1A94B}" dt="2025-03-12T10:24:44.089" v="252" actId="478"/>
          <ac:spMkLst>
            <pc:docMk/>
            <pc:sldMk cId="1393966221" sldId="545"/>
            <ac:spMk id="9" creationId="{14EAF7A5-3B21-F985-9310-C36507A3BD93}"/>
          </ac:spMkLst>
        </pc:spChg>
        <pc:spChg chg="mod">
          <ac:chgData name="Vanni Benvenga" userId="b23a7994-153f-4f39-9c18-7dd05611ac29" providerId="ADAL" clId="{BA8F2639-C091-DD4F-B0BF-805181C1A94B}" dt="2025-03-12T13:17:14.113" v="970" actId="20577"/>
          <ac:spMkLst>
            <pc:docMk/>
            <pc:sldMk cId="1393966221" sldId="545"/>
            <ac:spMk id="20" creationId="{641C3C1E-E220-B612-795C-92633D9F0C0C}"/>
          </ac:spMkLst>
        </pc:spChg>
        <pc:spChg chg="mod">
          <ac:chgData name="Vanni Benvenga" userId="b23a7994-153f-4f39-9c18-7dd05611ac29" providerId="ADAL" clId="{BA8F2639-C091-DD4F-B0BF-805181C1A94B}" dt="2025-03-12T10:19:07.943" v="152" actId="2711"/>
          <ac:spMkLst>
            <pc:docMk/>
            <pc:sldMk cId="1393966221" sldId="545"/>
            <ac:spMk id="22" creationId="{FACC1FB9-8AB8-858E-4FCF-0E4F7D204577}"/>
          </ac:spMkLst>
        </pc:spChg>
        <pc:spChg chg="del mod">
          <ac:chgData name="Vanni Benvenga" userId="b23a7994-153f-4f39-9c18-7dd05611ac29" providerId="ADAL" clId="{BA8F2639-C091-DD4F-B0BF-805181C1A94B}" dt="2025-03-12T10:24:41.363" v="251" actId="478"/>
          <ac:spMkLst>
            <pc:docMk/>
            <pc:sldMk cId="1393966221" sldId="545"/>
            <ac:spMk id="6146" creationId="{00000000-0000-0000-0000-000000000000}"/>
          </ac:spMkLst>
        </pc:spChg>
        <pc:picChg chg="mod">
          <ac:chgData name="Vanni Benvenga" userId="b23a7994-153f-4f39-9c18-7dd05611ac29" providerId="ADAL" clId="{BA8F2639-C091-DD4F-B0BF-805181C1A94B}" dt="2025-03-12T10:24:59.410" v="254" actId="1076"/>
          <ac:picMkLst>
            <pc:docMk/>
            <pc:sldMk cId="1393966221" sldId="545"/>
            <ac:picMk id="6" creationId="{90852305-2316-9493-C902-28E9F102F0D7}"/>
          </ac:picMkLst>
        </pc:picChg>
        <pc:picChg chg="add mod">
          <ac:chgData name="Vanni Benvenga" userId="b23a7994-153f-4f39-9c18-7dd05611ac29" providerId="ADAL" clId="{BA8F2639-C091-DD4F-B0BF-805181C1A94B}" dt="2025-03-12T10:26:31.377" v="269"/>
          <ac:picMkLst>
            <pc:docMk/>
            <pc:sldMk cId="1393966221" sldId="545"/>
            <ac:picMk id="11" creationId="{CFB12955-E2FF-B5A5-D3D0-4DA299108694}"/>
          </ac:picMkLst>
        </pc:picChg>
        <pc:picChg chg="mod">
          <ac:chgData name="Vanni Benvenga" userId="b23a7994-153f-4f39-9c18-7dd05611ac29" providerId="ADAL" clId="{BA8F2639-C091-DD4F-B0BF-805181C1A94B}" dt="2025-03-12T13:17:05.745" v="969" actId="1076"/>
          <ac:picMkLst>
            <pc:docMk/>
            <pc:sldMk cId="1393966221" sldId="545"/>
            <ac:picMk id="1028" creationId="{3C55161F-C632-C1B7-7FD8-BF2AACE8F707}"/>
          </ac:picMkLst>
        </pc:picChg>
      </pc:sldChg>
      <pc:sldChg chg="addSp delSp modSp new mod">
        <pc:chgData name="Vanni Benvenga" userId="b23a7994-153f-4f39-9c18-7dd05611ac29" providerId="ADAL" clId="{BA8F2639-C091-DD4F-B0BF-805181C1A94B}" dt="2025-03-12T12:11:21.288" v="783" actId="478"/>
        <pc:sldMkLst>
          <pc:docMk/>
          <pc:sldMk cId="1066355479" sldId="546"/>
        </pc:sldMkLst>
        <pc:spChg chg="mod">
          <ac:chgData name="Vanni Benvenga" userId="b23a7994-153f-4f39-9c18-7dd05611ac29" providerId="ADAL" clId="{BA8F2639-C091-DD4F-B0BF-805181C1A94B}" dt="2025-03-12T11:36:10.382" v="612" actId="122"/>
          <ac:spMkLst>
            <pc:docMk/>
            <pc:sldMk cId="1066355479" sldId="546"/>
            <ac:spMk id="2" creationId="{D0E964D0-438E-8986-0DFA-50318051D04F}"/>
          </ac:spMkLst>
        </pc:spChg>
        <pc:spChg chg="mod">
          <ac:chgData name="Vanni Benvenga" userId="b23a7994-153f-4f39-9c18-7dd05611ac29" providerId="ADAL" clId="{BA8F2639-C091-DD4F-B0BF-805181C1A94B}" dt="2025-03-12T10:43:36.018" v="432" actId="242"/>
          <ac:spMkLst>
            <pc:docMk/>
            <pc:sldMk cId="1066355479" sldId="546"/>
            <ac:spMk id="3" creationId="{D3F1B9D1-8CFC-F668-2EF2-FF834F3A4811}"/>
          </ac:spMkLst>
        </pc:spChg>
        <pc:spChg chg="mod">
          <ac:chgData name="Vanni Benvenga" userId="b23a7994-153f-4f39-9c18-7dd05611ac29" providerId="ADAL" clId="{BA8F2639-C091-DD4F-B0BF-805181C1A94B}" dt="2025-03-12T12:11:17.887" v="782" actId="20577"/>
          <ac:spMkLst>
            <pc:docMk/>
            <pc:sldMk cId="1066355479" sldId="546"/>
            <ac:spMk id="4" creationId="{34DC2501-864C-3E15-DCB6-FBD3785729C6}"/>
          </ac:spMkLst>
        </pc:spChg>
        <pc:spChg chg="mod">
          <ac:chgData name="Vanni Benvenga" userId="b23a7994-153f-4f39-9c18-7dd05611ac29" providerId="ADAL" clId="{BA8F2639-C091-DD4F-B0BF-805181C1A94B}" dt="2025-03-12T11:00:56.925" v="578" actId="1076"/>
          <ac:spMkLst>
            <pc:docMk/>
            <pc:sldMk cId="1066355479" sldId="546"/>
            <ac:spMk id="5" creationId="{2F093891-F134-EA16-B5BD-9031E44CDE96}"/>
          </ac:spMkLst>
        </pc:spChg>
        <pc:spChg chg="del">
          <ac:chgData name="Vanni Benvenga" userId="b23a7994-153f-4f39-9c18-7dd05611ac29" providerId="ADAL" clId="{BA8F2639-C091-DD4F-B0BF-805181C1A94B}" dt="2025-03-12T10:44:33.983" v="452" actId="478"/>
          <ac:spMkLst>
            <pc:docMk/>
            <pc:sldMk cId="1066355479" sldId="546"/>
            <ac:spMk id="6" creationId="{1EABCEF9-300A-0F60-3208-0EA820B7BC62}"/>
          </ac:spMkLst>
        </pc:spChg>
        <pc:spChg chg="mod">
          <ac:chgData name="Vanni Benvenga" userId="b23a7994-153f-4f39-9c18-7dd05611ac29" providerId="ADAL" clId="{BA8F2639-C091-DD4F-B0BF-805181C1A94B}" dt="2025-03-12T10:43:09.445" v="417" actId="20577"/>
          <ac:spMkLst>
            <pc:docMk/>
            <pc:sldMk cId="1066355479" sldId="546"/>
            <ac:spMk id="8" creationId="{78F9386D-1B32-8A0A-1BBD-1F80B0F5DF66}"/>
          </ac:spMkLst>
        </pc:spChg>
        <pc:cxnChg chg="add del mod">
          <ac:chgData name="Vanni Benvenga" userId="b23a7994-153f-4f39-9c18-7dd05611ac29" providerId="ADAL" clId="{BA8F2639-C091-DD4F-B0BF-805181C1A94B}" dt="2025-03-12T12:11:21.288" v="783" actId="478"/>
          <ac:cxnSpMkLst>
            <pc:docMk/>
            <pc:sldMk cId="1066355479" sldId="546"/>
            <ac:cxnSpMk id="11" creationId="{789A149B-B63E-ABDB-5EB8-9EF929361416}"/>
          </ac:cxnSpMkLst>
        </pc:cxnChg>
        <pc:cxnChg chg="add mod">
          <ac:chgData name="Vanni Benvenga" userId="b23a7994-153f-4f39-9c18-7dd05611ac29" providerId="ADAL" clId="{BA8F2639-C091-DD4F-B0BF-805181C1A94B}" dt="2025-03-12T10:45:42.658" v="458" actId="1076"/>
          <ac:cxnSpMkLst>
            <pc:docMk/>
            <pc:sldMk cId="1066355479" sldId="546"/>
            <ac:cxnSpMk id="13" creationId="{295EEBCF-AD63-B7E7-F6F3-5EE3DE5769BC}"/>
          </ac:cxnSpMkLst>
        </pc:cxnChg>
      </pc:sldChg>
      <pc:sldChg chg="new del">
        <pc:chgData name="Vanni Benvenga" userId="b23a7994-153f-4f39-9c18-7dd05611ac29" providerId="ADAL" clId="{BA8F2639-C091-DD4F-B0BF-805181C1A94B}" dt="2025-03-12T10:42:40.718" v="389" actId="2696"/>
        <pc:sldMkLst>
          <pc:docMk/>
          <pc:sldMk cId="1545103713" sldId="546"/>
        </pc:sldMkLst>
      </pc:sldChg>
      <pc:sldChg chg="new del">
        <pc:chgData name="Vanni Benvenga" userId="b23a7994-153f-4f39-9c18-7dd05611ac29" providerId="ADAL" clId="{BA8F2639-C091-DD4F-B0BF-805181C1A94B}" dt="2025-03-12T10:35:11.095" v="300" actId="2696"/>
        <pc:sldMkLst>
          <pc:docMk/>
          <pc:sldMk cId="1792657525" sldId="546"/>
        </pc:sldMkLst>
      </pc:sldChg>
      <pc:sldChg chg="new del">
        <pc:chgData name="Vanni Benvenga" userId="b23a7994-153f-4f39-9c18-7dd05611ac29" providerId="ADAL" clId="{BA8F2639-C091-DD4F-B0BF-805181C1A94B}" dt="2025-03-12T10:41:14.296" v="334" actId="2696"/>
        <pc:sldMkLst>
          <pc:docMk/>
          <pc:sldMk cId="2103264159" sldId="546"/>
        </pc:sldMkLst>
      </pc:sldChg>
      <pc:sldChg chg="modSp new del mod">
        <pc:chgData name="Vanni Benvenga" userId="b23a7994-153f-4f39-9c18-7dd05611ac29" providerId="ADAL" clId="{BA8F2639-C091-DD4F-B0BF-805181C1A94B}" dt="2025-03-12T10:43:00.056" v="410" actId="2696"/>
        <pc:sldMkLst>
          <pc:docMk/>
          <pc:sldMk cId="4138005636" sldId="546"/>
        </pc:sldMkLst>
        <pc:spChg chg="mod">
          <ac:chgData name="Vanni Benvenga" userId="b23a7994-153f-4f39-9c18-7dd05611ac29" providerId="ADAL" clId="{BA8F2639-C091-DD4F-B0BF-805181C1A94B}" dt="2025-03-12T10:42:53.031" v="409" actId="20577"/>
          <ac:spMkLst>
            <pc:docMk/>
            <pc:sldMk cId="4138005636" sldId="546"/>
            <ac:spMk id="2" creationId="{8C6B6D1D-596A-5A4F-1740-7105C749EE47}"/>
          </ac:spMkLst>
        </pc:spChg>
      </pc:sldChg>
      <pc:sldChg chg="modSp new mod">
        <pc:chgData name="Vanni Benvenga" userId="b23a7994-153f-4f39-9c18-7dd05611ac29" providerId="ADAL" clId="{BA8F2639-C091-DD4F-B0BF-805181C1A94B}" dt="2025-03-13T08:20:16.174" v="1365" actId="20577"/>
        <pc:sldMkLst>
          <pc:docMk/>
          <pc:sldMk cId="3749896565" sldId="547"/>
        </pc:sldMkLst>
        <pc:spChg chg="mod">
          <ac:chgData name="Vanni Benvenga" userId="b23a7994-153f-4f39-9c18-7dd05611ac29" providerId="ADAL" clId="{BA8F2639-C091-DD4F-B0BF-805181C1A94B}" dt="2025-03-12T11:36:22.149" v="629" actId="122"/>
          <ac:spMkLst>
            <pc:docMk/>
            <pc:sldMk cId="3749896565" sldId="547"/>
            <ac:spMk id="2" creationId="{31BF5C9E-B289-8CBC-4E40-226165C3386E}"/>
          </ac:spMkLst>
        </pc:spChg>
        <pc:spChg chg="mod">
          <ac:chgData name="Vanni Benvenga" userId="b23a7994-153f-4f39-9c18-7dd05611ac29" providerId="ADAL" clId="{BA8F2639-C091-DD4F-B0BF-805181C1A94B}" dt="2025-03-12T12:28:52.337" v="817" actId="242"/>
          <ac:spMkLst>
            <pc:docMk/>
            <pc:sldMk cId="3749896565" sldId="547"/>
            <ac:spMk id="3" creationId="{08B0D207-B193-90E3-FBA9-9D3204AB7390}"/>
          </ac:spMkLst>
        </pc:spChg>
        <pc:spChg chg="mod">
          <ac:chgData name="Vanni Benvenga" userId="b23a7994-153f-4f39-9c18-7dd05611ac29" providerId="ADAL" clId="{BA8F2639-C091-DD4F-B0BF-805181C1A94B}" dt="2025-03-12T12:57:07.148" v="893" actId="20577"/>
          <ac:spMkLst>
            <pc:docMk/>
            <pc:sldMk cId="3749896565" sldId="547"/>
            <ac:spMk id="4" creationId="{007A0496-4C83-0506-CF3F-625B345C1CBA}"/>
          </ac:spMkLst>
        </pc:spChg>
        <pc:spChg chg="mod">
          <ac:chgData name="Vanni Benvenga" userId="b23a7994-153f-4f39-9c18-7dd05611ac29" providerId="ADAL" clId="{BA8F2639-C091-DD4F-B0BF-805181C1A94B}" dt="2025-03-12T12:28:59.333" v="822" actId="242"/>
          <ac:spMkLst>
            <pc:docMk/>
            <pc:sldMk cId="3749896565" sldId="547"/>
            <ac:spMk id="5" creationId="{68FF69F5-6558-196B-D06E-4C1EDD9BB3B2}"/>
          </ac:spMkLst>
        </pc:spChg>
        <pc:spChg chg="mod">
          <ac:chgData name="Vanni Benvenga" userId="b23a7994-153f-4f39-9c18-7dd05611ac29" providerId="ADAL" clId="{BA8F2639-C091-DD4F-B0BF-805181C1A94B}" dt="2025-03-13T08:20:16.174" v="1365" actId="20577"/>
          <ac:spMkLst>
            <pc:docMk/>
            <pc:sldMk cId="3749896565" sldId="547"/>
            <ac:spMk id="6" creationId="{17101522-FD81-2AC3-4062-A4C7934AB1A5}"/>
          </ac:spMkLst>
        </pc:spChg>
        <pc:spChg chg="mod">
          <ac:chgData name="Vanni Benvenga" userId="b23a7994-153f-4f39-9c18-7dd05611ac29" providerId="ADAL" clId="{BA8F2639-C091-DD4F-B0BF-805181C1A94B}" dt="2025-03-12T13:19:15.104" v="976" actId="20577"/>
          <ac:spMkLst>
            <pc:docMk/>
            <pc:sldMk cId="3749896565" sldId="547"/>
            <ac:spMk id="8" creationId="{5DBC68CA-574F-F9AA-91AF-14C0E7F43ADD}"/>
          </ac:spMkLst>
        </pc:spChg>
      </pc:sldChg>
      <pc:sldChg chg="addSp delSp modSp add mod modAnim">
        <pc:chgData name="Vanni Benvenga" userId="b23a7994-153f-4f39-9c18-7dd05611ac29" providerId="ADAL" clId="{BA8F2639-C091-DD4F-B0BF-805181C1A94B}" dt="2025-03-12T13:01:12.158" v="922" actId="20577"/>
        <pc:sldMkLst>
          <pc:docMk/>
          <pc:sldMk cId="397673009" sldId="548"/>
        </pc:sldMkLst>
        <pc:spChg chg="mod">
          <ac:chgData name="Vanni Benvenga" userId="b23a7994-153f-4f39-9c18-7dd05611ac29" providerId="ADAL" clId="{BA8F2639-C091-DD4F-B0BF-805181C1A94B}" dt="2025-03-12T13:01:12.158" v="922" actId="20577"/>
          <ac:spMkLst>
            <pc:docMk/>
            <pc:sldMk cId="397673009" sldId="548"/>
            <ac:spMk id="2" creationId="{0B9F3472-466C-A55E-E895-5C23BC351857}"/>
          </ac:spMkLst>
        </pc:spChg>
        <pc:spChg chg="del mod">
          <ac:chgData name="Vanni Benvenga" userId="b23a7994-153f-4f39-9c18-7dd05611ac29" providerId="ADAL" clId="{BA8F2639-C091-DD4F-B0BF-805181C1A94B}" dt="2025-03-12T12:07:07.304" v="661" actId="478"/>
          <ac:spMkLst>
            <pc:docMk/>
            <pc:sldMk cId="397673009" sldId="548"/>
            <ac:spMk id="3" creationId="{CD5457BD-646B-B0D8-F51E-3DEBDEBE4271}"/>
          </ac:spMkLst>
        </pc:spChg>
        <pc:spChg chg="mod">
          <ac:chgData name="Vanni Benvenga" userId="b23a7994-153f-4f39-9c18-7dd05611ac29" providerId="ADAL" clId="{BA8F2639-C091-DD4F-B0BF-805181C1A94B}" dt="2025-03-12T12:10:51.969" v="774" actId="113"/>
          <ac:spMkLst>
            <pc:docMk/>
            <pc:sldMk cId="397673009" sldId="548"/>
            <ac:spMk id="4" creationId="{54882539-F71F-3E19-80B9-DFC3EA74C18B}"/>
          </ac:spMkLst>
        </pc:spChg>
        <pc:spChg chg="del">
          <ac:chgData name="Vanni Benvenga" userId="b23a7994-153f-4f39-9c18-7dd05611ac29" providerId="ADAL" clId="{BA8F2639-C091-DD4F-B0BF-805181C1A94B}" dt="2025-03-12T12:07:05.613" v="659" actId="478"/>
          <ac:spMkLst>
            <pc:docMk/>
            <pc:sldMk cId="397673009" sldId="548"/>
            <ac:spMk id="5" creationId="{A0EA3E26-2AC3-A367-5A25-C0BBFA4083C0}"/>
          </ac:spMkLst>
        </pc:spChg>
        <pc:spChg chg="add del mod">
          <ac:chgData name="Vanni Benvenga" userId="b23a7994-153f-4f39-9c18-7dd05611ac29" providerId="ADAL" clId="{BA8F2639-C091-DD4F-B0BF-805181C1A94B}" dt="2025-03-12T12:07:08.555" v="662" actId="478"/>
          <ac:spMkLst>
            <pc:docMk/>
            <pc:sldMk cId="397673009" sldId="548"/>
            <ac:spMk id="10" creationId="{FDDF7872-3D72-1BD3-2CDE-3279B848240B}"/>
          </ac:spMkLst>
        </pc:spChg>
        <pc:spChg chg="add del mod">
          <ac:chgData name="Vanni Benvenga" userId="b23a7994-153f-4f39-9c18-7dd05611ac29" providerId="ADAL" clId="{BA8F2639-C091-DD4F-B0BF-805181C1A94B}" dt="2025-03-12T12:07:09.708" v="663" actId="478"/>
          <ac:spMkLst>
            <pc:docMk/>
            <pc:sldMk cId="397673009" sldId="548"/>
            <ac:spMk id="14" creationId="{C2A199C3-9122-7B8A-3EAF-B3B04A54E1A7}"/>
          </ac:spMkLst>
        </pc:spChg>
        <pc:picChg chg="add del mod">
          <ac:chgData name="Vanni Benvenga" userId="b23a7994-153f-4f39-9c18-7dd05611ac29" providerId="ADAL" clId="{BA8F2639-C091-DD4F-B0BF-805181C1A94B}" dt="2025-03-12T12:19:33.706" v="799" actId="478"/>
          <ac:picMkLst>
            <pc:docMk/>
            <pc:sldMk cId="397673009" sldId="548"/>
            <ac:picMk id="2050" creationId="{CCDAB61D-F7A4-3A3A-5F14-6DFB55A768D5}"/>
          </ac:picMkLst>
        </pc:picChg>
        <pc:picChg chg="add mod">
          <ac:chgData name="Vanni Benvenga" userId="b23a7994-153f-4f39-9c18-7dd05611ac29" providerId="ADAL" clId="{BA8F2639-C091-DD4F-B0BF-805181C1A94B}" dt="2025-03-12T12:18:55.747" v="796" actId="1076"/>
          <ac:picMkLst>
            <pc:docMk/>
            <pc:sldMk cId="397673009" sldId="548"/>
            <ac:picMk id="2052" creationId="{49180044-25FA-286A-F24D-29BE274069C1}"/>
          </ac:picMkLst>
        </pc:picChg>
        <pc:picChg chg="add mod">
          <ac:chgData name="Vanni Benvenga" userId="b23a7994-153f-4f39-9c18-7dd05611ac29" providerId="ADAL" clId="{BA8F2639-C091-DD4F-B0BF-805181C1A94B}" dt="2025-03-12T12:19:43.647" v="803" actId="14100"/>
          <ac:picMkLst>
            <pc:docMk/>
            <pc:sldMk cId="397673009" sldId="548"/>
            <ac:picMk id="2054" creationId="{D0E759E0-7462-9680-5494-667EBC537179}"/>
          </ac:picMkLst>
        </pc:picChg>
        <pc:cxnChg chg="del mod">
          <ac:chgData name="Vanni Benvenga" userId="b23a7994-153f-4f39-9c18-7dd05611ac29" providerId="ADAL" clId="{BA8F2639-C091-DD4F-B0BF-805181C1A94B}" dt="2025-03-12T12:07:10.626" v="664" actId="478"/>
          <ac:cxnSpMkLst>
            <pc:docMk/>
            <pc:sldMk cId="397673009" sldId="548"/>
            <ac:cxnSpMk id="11" creationId="{64A78EAC-7E3D-3FF9-47E8-9F7E65E90FDA}"/>
          </ac:cxnSpMkLst>
        </pc:cxnChg>
        <pc:cxnChg chg="del">
          <ac:chgData name="Vanni Benvenga" userId="b23a7994-153f-4f39-9c18-7dd05611ac29" providerId="ADAL" clId="{BA8F2639-C091-DD4F-B0BF-805181C1A94B}" dt="2025-03-12T12:07:03.930" v="658" actId="478"/>
          <ac:cxnSpMkLst>
            <pc:docMk/>
            <pc:sldMk cId="397673009" sldId="548"/>
            <ac:cxnSpMk id="13" creationId="{3F74B974-EF80-8D0C-6596-82D5C1C64635}"/>
          </ac:cxnSpMkLst>
        </pc:cxnChg>
      </pc:sldChg>
      <pc:sldChg chg="new del">
        <pc:chgData name="Vanni Benvenga" userId="b23a7994-153f-4f39-9c18-7dd05611ac29" providerId="ADAL" clId="{BA8F2639-C091-DD4F-B0BF-805181C1A94B}" dt="2025-03-12T12:06:46.039" v="643" actId="2696"/>
        <pc:sldMkLst>
          <pc:docMk/>
          <pc:sldMk cId="527573349" sldId="548"/>
        </pc:sldMkLst>
      </pc:sldChg>
      <pc:sldChg chg="new del">
        <pc:chgData name="Vanni Benvenga" userId="b23a7994-153f-4f39-9c18-7dd05611ac29" providerId="ADAL" clId="{BA8F2639-C091-DD4F-B0BF-805181C1A94B}" dt="2025-03-12T13:19:10.071" v="972" actId="2696"/>
        <pc:sldMkLst>
          <pc:docMk/>
          <pc:sldMk cId="212225791" sldId="549"/>
        </pc:sldMkLst>
      </pc:sldChg>
      <pc:sldChg chg="modSp new mod">
        <pc:chgData name="Vanni Benvenga" userId="b23a7994-153f-4f39-9c18-7dd05611ac29" providerId="ADAL" clId="{BA8F2639-C091-DD4F-B0BF-805181C1A94B}" dt="2025-03-12T14:22:25.948" v="1359" actId="20577"/>
        <pc:sldMkLst>
          <pc:docMk/>
          <pc:sldMk cId="1603203027" sldId="549"/>
        </pc:sldMkLst>
        <pc:spChg chg="mod">
          <ac:chgData name="Vanni Benvenga" userId="b23a7994-153f-4f39-9c18-7dd05611ac29" providerId="ADAL" clId="{BA8F2639-C091-DD4F-B0BF-805181C1A94B}" dt="2025-03-12T13:20:50.433" v="1010" actId="20577"/>
          <ac:spMkLst>
            <pc:docMk/>
            <pc:sldMk cId="1603203027" sldId="549"/>
            <ac:spMk id="2" creationId="{74312835-B79A-7431-09D6-7E38FB937B89}"/>
          </ac:spMkLst>
        </pc:spChg>
        <pc:spChg chg="mod">
          <ac:chgData name="Vanni Benvenga" userId="b23a7994-153f-4f39-9c18-7dd05611ac29" providerId="ADAL" clId="{BA8F2639-C091-DD4F-B0BF-805181C1A94B}" dt="2025-03-12T14:22:25.948" v="1359" actId="20577"/>
          <ac:spMkLst>
            <pc:docMk/>
            <pc:sldMk cId="1603203027" sldId="549"/>
            <ac:spMk id="3" creationId="{C628C326-86C4-8537-90D8-64D280612362}"/>
          </ac:spMkLst>
        </pc:spChg>
      </pc:sldChg>
      <pc:sldMasterChg chg="modSp mod modSldLayout">
        <pc:chgData name="Vanni Benvenga" userId="b23a7994-153f-4f39-9c18-7dd05611ac29" providerId="ADAL" clId="{BA8F2639-C091-DD4F-B0BF-805181C1A94B}" dt="2025-03-12T10:42:10.062" v="384" actId="404"/>
        <pc:sldMasterMkLst>
          <pc:docMk/>
          <pc:sldMasterMk cId="1880031994" sldId="2147483660"/>
        </pc:sldMasterMkLst>
        <pc:spChg chg="mod">
          <ac:chgData name="Vanni Benvenga" userId="b23a7994-153f-4f39-9c18-7dd05611ac29" providerId="ADAL" clId="{BA8F2639-C091-DD4F-B0BF-805181C1A94B}" dt="2025-03-12T10:42:10.062" v="384" actId="404"/>
          <ac:spMkLst>
            <pc:docMk/>
            <pc:sldMasterMk cId="1880031994" sldId="2147483660"/>
            <ac:spMk id="2" creationId="{00000000-0000-0000-0000-000000000000}"/>
          </ac:spMkLst>
        </pc:spChg>
        <pc:spChg chg="mod">
          <ac:chgData name="Vanni Benvenga" userId="b23a7994-153f-4f39-9c18-7dd05611ac29" providerId="ADAL" clId="{BA8F2639-C091-DD4F-B0BF-805181C1A94B}" dt="2025-03-12T10:42:05.637" v="383" actId="404"/>
          <ac:spMkLst>
            <pc:docMk/>
            <pc:sldMasterMk cId="1880031994" sldId="2147483660"/>
            <ac:spMk id="3" creationId="{00000000-0000-0000-0000-000000000000}"/>
          </ac:spMkLst>
        </pc:spChg>
        <pc:spChg chg="mod">
          <ac:chgData name="Vanni Benvenga" userId="b23a7994-153f-4f39-9c18-7dd05611ac29" providerId="ADAL" clId="{BA8F2639-C091-DD4F-B0BF-805181C1A94B}" dt="2025-03-12T10:41:46.476" v="380" actId="20577"/>
          <ac:spMkLst>
            <pc:docMk/>
            <pc:sldMasterMk cId="1880031994" sldId="2147483660"/>
            <ac:spMk id="5" creationId="{00000000-0000-0000-0000-000000000000}"/>
          </ac:spMkLst>
        </pc:spChg>
        <pc:sldLayoutChg chg="modSp mod">
          <pc:chgData name="Vanni Benvenga" userId="b23a7994-153f-4f39-9c18-7dd05611ac29" providerId="ADAL" clId="{BA8F2639-C091-DD4F-B0BF-805181C1A94B}" dt="2025-03-12T10:41:30.140" v="342" actId="20577"/>
          <pc:sldLayoutMkLst>
            <pc:docMk/>
            <pc:sldMasterMk cId="1880031994" sldId="2147483660"/>
            <pc:sldLayoutMk cId="1179673738" sldId="2147483662"/>
          </pc:sldLayoutMkLst>
          <pc:spChg chg="mod">
            <ac:chgData name="Vanni Benvenga" userId="b23a7994-153f-4f39-9c18-7dd05611ac29" providerId="ADAL" clId="{BA8F2639-C091-DD4F-B0BF-805181C1A94B}" dt="2025-03-12T10:41:30.140" v="342" actId="20577"/>
            <ac:spMkLst>
              <pc:docMk/>
              <pc:sldMasterMk cId="1880031994" sldId="2147483660"/>
              <pc:sldLayoutMk cId="1179673738" sldId="2147483662"/>
              <ac:spMk id="5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160CD-02BB-1146-84E3-FBB7A5CD0C01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26178-B89E-924C-BC39-FE25C618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7F490-E965-9B42-AE49-DA4BC6E663B1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605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5510-4583-FE4F-84B1-4C8852ADAA59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0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CDEE-8BDE-1943-A116-B9F73CBF56A2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4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CE07-7181-A64E-B072-08C168A82A1F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7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CA39B-1B31-324E-818A-4D640AB54626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26CD-7155-0B43-A157-B4438005286E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6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0576-57D5-B94A-8353-030C4527DF70}" type="datetime1">
              <a:rPr lang="de-CH" smtClean="0"/>
              <a:t>13.03.2025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6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9177-D01E-C047-9F53-724A06DF98C8}" type="datetime1">
              <a:rPr lang="de-CH" smtClean="0"/>
              <a:t>13.03.2025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7442-03EC-0045-8534-F4ADE7441842}" type="datetime1">
              <a:rPr lang="de-CH" smtClean="0"/>
              <a:t>13.03.2025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682F-A9A8-2542-A1AD-B9454E7F896B}" type="datetime1">
              <a:rPr lang="de-CH" smtClean="0"/>
              <a:t>13.03.2025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7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AB99E-85AF-944D-9196-D4758EAB4636}" type="datetime1">
              <a:rPr lang="de-CH" smtClean="0"/>
              <a:t>13.03.2025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9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220F1-E701-1044-8989-83DCA35E193B}" type="datetime1">
              <a:rPr lang="de-CH" smtClean="0"/>
              <a:t>13.03.2025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7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11.03.25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BIO296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CF8CD-A8FC-4B4A-A864-FF956CA7E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3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zh.sharepoint.com/:u:/r/sites/AMR-Blockkurs/Shared%20Documents/Blockkurs/2025/presentations/images%20and%20external%20files/bad_sequence.txt%20FastQC%20Report.html?csf=1&amp;web=1&amp;e=VaGb0b" TargetMode="External"/><Relationship Id="rId2" Type="http://schemas.openxmlformats.org/officeDocument/2006/relationships/hyperlink" Target="https://uzh.sharepoint.com/:u:/r/sites/AMR-Blockkurs/Shared%20Documents/Blockkurs/2025/presentations/images%20and%20external%20files/good_sequence_short.txt%20FastQC%20Report.html?csf=1&amp;web=1&amp;e=5668K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go for university of zurich&#10;&#10;Description automatically generated">
            <a:extLst>
              <a:ext uri="{FF2B5EF4-FFF2-40B4-BE49-F238E27FC236}">
                <a16:creationId xmlns:a16="http://schemas.microsoft.com/office/drawing/2014/main" id="{3613FB60-5755-7540-2B97-5ABFCEDFB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3222" y="0"/>
            <a:ext cx="1828800" cy="7493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777B197-AFE8-6593-D8EC-5EF7234FC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260"/>
            <a:ext cx="845507" cy="74904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FF538A-1FEE-3552-CDD8-76FC8C810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A715-0735-8A48-A44D-ACA304C4100B}" type="datetime1">
              <a:rPr lang="de-CH" sz="1100" smtClean="0">
                <a:latin typeface="Arial" panose="020B0604020202020204" pitchFamily="34" charset="0"/>
                <a:cs typeface="Arial" panose="020B0604020202020204" pitchFamily="34" charset="0"/>
              </a:rPr>
              <a:t>13.03.2025</a:t>
            </a:fld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0F7C8FE-5467-B04C-E5F3-44715685F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ONT Library preparation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74E289-FAA6-5F97-4B86-9078D99B5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z="11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A6241F-A325-F50F-9AC1-D87B50DCBA59}"/>
              </a:ext>
            </a:extLst>
          </p:cNvPr>
          <p:cNvSpPr txBox="1"/>
          <p:nvPr/>
        </p:nvSpPr>
        <p:spPr>
          <a:xfrm>
            <a:off x="2850569" y="1805050"/>
            <a:ext cx="6490879" cy="95410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>
                <a:solidFill>
                  <a:srgbClr val="0027A7"/>
                </a:solidFill>
                <a:latin typeface="Helvetica Light" panose="020B0403020202020204" pitchFamily="34" charset="0"/>
                <a:cs typeface="Arial" panose="020B0604020202020204" pitchFamily="34" charset="0"/>
              </a:rPr>
              <a:t>Quality control of sequencing data</a:t>
            </a:r>
          </a:p>
          <a:p>
            <a:pPr algn="ctr"/>
            <a:r>
              <a:rPr lang="en-US" sz="2400">
                <a:solidFill>
                  <a:srgbClr val="0027A7"/>
                </a:solidFill>
                <a:latin typeface="Helvetica Light" panose="020B0403020202020204" pitchFamily="34" charset="0"/>
                <a:cs typeface="Arial" panose="020B0604020202020204" pitchFamily="34" charset="0"/>
              </a:rPr>
              <a:t>Illumina and ONT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9328D3-EBB4-FE2E-8733-41B9B443C1D0}"/>
              </a:ext>
            </a:extLst>
          </p:cNvPr>
          <p:cNvSpPr txBox="1"/>
          <p:nvPr/>
        </p:nvSpPr>
        <p:spPr>
          <a:xfrm>
            <a:off x="4487225" y="3639787"/>
            <a:ext cx="3217547" cy="156966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Vanni </a:t>
            </a:r>
            <a:r>
              <a:rPr lang="en-US" sz="1600" err="1">
                <a:latin typeface="Helvetica Light" panose="020B0403020202020204" pitchFamily="34" charset="0"/>
                <a:cs typeface="Arial"/>
              </a:rPr>
              <a:t>Benvenga</a:t>
            </a:r>
            <a:endParaRPr lang="en-US">
              <a:latin typeface="Helvetica Light" panose="020B0403020202020204" pitchFamily="34" charset="0"/>
              <a:cs typeface="Arial"/>
            </a:endParaRPr>
          </a:p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Bioinformatician</a:t>
            </a:r>
          </a:p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Applied Microbiology Lab</a:t>
            </a:r>
          </a:p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PI: Prof. Dr. Dr. Adrian Egli</a:t>
            </a:r>
          </a:p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Institute of Medical Microbiology </a:t>
            </a:r>
          </a:p>
          <a:p>
            <a:pPr algn="ctr"/>
            <a:r>
              <a:rPr lang="en-US" sz="1600">
                <a:latin typeface="Helvetica Light" panose="020B0403020202020204" pitchFamily="34" charset="0"/>
                <a:cs typeface="Arial"/>
              </a:rPr>
              <a:t>University of Zurich</a:t>
            </a:r>
          </a:p>
        </p:txBody>
      </p:sp>
    </p:spTree>
    <p:extLst>
      <p:ext uri="{BB962C8B-B14F-4D97-AF65-F5344CB8AC3E}">
        <p14:creationId xmlns:p14="http://schemas.microsoft.com/office/powerpoint/2010/main" val="170694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D13C2-0CD0-4F3C-B399-5308A93F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>
                <a:latin typeface="Helvetica Light"/>
              </a:rPr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D203C-9EF8-2935-B908-A1E3E6BA3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>
                <a:latin typeface="Helvetica Light" panose="020B0403020202020204" pitchFamily="34" charset="0"/>
              </a:rPr>
              <a:t>You understand the importance of quality control (QC) in Illumina and ONT sequencing</a:t>
            </a:r>
          </a:p>
          <a:p>
            <a:r>
              <a:rPr lang="en-CH" sz="2400">
                <a:latin typeface="Helvetica Light" panose="020B0403020202020204" pitchFamily="34" charset="0"/>
              </a:rPr>
              <a:t>You can </a:t>
            </a:r>
            <a:r>
              <a:rPr lang="en-GB"/>
              <a:t>d</a:t>
            </a:r>
            <a:r>
              <a:rPr lang="en-GB" sz="2400">
                <a:latin typeface="Helvetica Light" panose="020B0403020202020204" pitchFamily="34" charset="0"/>
              </a:rPr>
              <a:t>escribe key sequencing quality metrics</a:t>
            </a:r>
          </a:p>
          <a:p>
            <a:r>
              <a:rPr lang="en-CH" sz="2400">
                <a:latin typeface="Helvetica Light" panose="020B0403020202020204" pitchFamily="34" charset="0"/>
              </a:rPr>
              <a:t>You know common sequencing errors for both technologies</a:t>
            </a:r>
          </a:p>
          <a:p>
            <a:r>
              <a:rPr lang="en-CH"/>
              <a:t>You know which software you can use to pinpoint QC issues</a:t>
            </a:r>
            <a:endParaRPr lang="en-CH" sz="2400">
              <a:latin typeface="Helvetica Light" panose="020B0403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647A2-ECD3-A582-551D-409F1173C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CA39B-1B31-324E-818A-4D640AB54626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7A0BA-D556-460B-2266-748327FF1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ONT Library preparation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D9A39-A554-F78D-E979-42EB159B4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11225" y="6524625"/>
            <a:ext cx="1246716" cy="215900"/>
          </a:xfrm>
        </p:spPr>
        <p:txBody>
          <a:bodyPr/>
          <a:lstStyle/>
          <a:p>
            <a:r>
              <a:rPr lang="en-US"/>
              <a:t>22.03.2024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55308" y="6524625"/>
            <a:ext cx="7008284" cy="215900"/>
          </a:xfrm>
        </p:spPr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fld id="{9D46F3A4-F478-9440-BC8E-B732027F4C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D968600-15D6-D2B5-6BA0-ADD838F1C9AC}"/>
              </a:ext>
            </a:extLst>
          </p:cNvPr>
          <p:cNvSpPr txBox="1">
            <a:spLocks/>
          </p:cNvSpPr>
          <p:nvPr/>
        </p:nvSpPr>
        <p:spPr>
          <a:xfrm>
            <a:off x="1919536" y="1666167"/>
            <a:ext cx="3888432" cy="379349"/>
          </a:xfrm>
        </p:spPr>
        <p:txBody>
          <a:bodyPr/>
          <a:lstStyle>
            <a:lvl1pPr marL="0" indent="-73939" algn="l" defTabSz="375608" rtl="0" eaLnBrk="1" latinLnBrk="0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tabLst>
                <a:tab pos="3309494" algn="r"/>
              </a:tabLst>
              <a:defRPr kumimoji="0" lang="de-DE" sz="7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878" marR="0" indent="-73939" algn="l" defTabSz="3756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>
                <a:tab pos="3309494" algn="r"/>
              </a:tabLst>
              <a:defRPr kumimoji="0" lang="de-DE" sz="7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1816" marR="0" indent="-73939" algn="l" defTabSz="3756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pitchFamily="2" charset="2"/>
              <a:buChar char="§"/>
              <a:tabLst>
                <a:tab pos="3309494" algn="r"/>
              </a:tabLst>
              <a:defRPr kumimoji="0" lang="de-DE" sz="7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5754" indent="-73939" algn="l" defTabSz="375608" rtl="0" eaLnBrk="1" latinLnBrk="0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tabLst>
                <a:tab pos="3309494" algn="r"/>
              </a:tabLst>
              <a:defRPr kumimoji="0" lang="de-DE" sz="7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9693" indent="-73939" algn="l" defTabSz="375608" rtl="0" eaLnBrk="1" latinLnBrk="0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tabLst>
                <a:tab pos="3309494" algn="r"/>
              </a:tabLst>
              <a:defRPr kumimoji="0" lang="de-DE" sz="7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2923" indent="-93902" algn="l" defTabSz="3756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de-DE"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0727" indent="-93902" algn="l" defTabSz="3756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de-DE"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531" indent="-93902" algn="l" defTabSz="3756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de-DE"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6335" indent="-93902" algn="l" defTabSz="3756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de-DE"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30000"/>
              </a:lnSpc>
              <a:spcAft>
                <a:spcPts val="800"/>
              </a:spcAft>
              <a:buNone/>
            </a:pPr>
            <a:endParaRPr lang="en-US" sz="1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1C3C1E-E220-B612-795C-92633D9F0C0C}"/>
              </a:ext>
            </a:extLst>
          </p:cNvPr>
          <p:cNvSpPr txBox="1"/>
          <p:nvPr/>
        </p:nvSpPr>
        <p:spPr>
          <a:xfrm>
            <a:off x="3148269" y="461428"/>
            <a:ext cx="8748972" cy="1543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Pictures? Squiggles? Phasing? QC? </a:t>
            </a:r>
          </a:p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Reads? Base quality? Homopolymers? QC?</a:t>
            </a:r>
          </a:p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Assembly algorithms? Tandem repeats? QC?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CC1FB9-8AB8-858E-4FCF-0E4F7D204577}"/>
              </a:ext>
            </a:extLst>
          </p:cNvPr>
          <p:cNvSpPr txBox="1"/>
          <p:nvPr/>
        </p:nvSpPr>
        <p:spPr>
          <a:xfrm>
            <a:off x="3148269" y="4704326"/>
            <a:ext cx="6538942" cy="1543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What is it?</a:t>
            </a:r>
          </a:p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How does it compare to others?</a:t>
            </a:r>
          </a:p>
          <a:p>
            <a:pPr marL="342874" indent="-342874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Arial"/>
              <a:buChar char="•"/>
            </a:pPr>
            <a:r>
              <a:rPr lang="en-GB" sz="2000">
                <a:latin typeface="Helvetica Light" panose="020B0403020202020204" pitchFamily="34" charset="0"/>
              </a:rPr>
              <a:t>How can I best use the data?</a:t>
            </a:r>
          </a:p>
        </p:txBody>
      </p:sp>
      <p:pic>
        <p:nvPicPr>
          <p:cNvPr id="1026" name="Picture 2" descr="Amazon.com: Gear Handle Gear Stick Shift Knob Gearbox Shift Knob Boot  Leather for Passat B7 CC 2011-2015 Gearbox Handle Gear Lever 6 Speed (Color  : Type 6) : Automotive">
            <a:extLst>
              <a:ext uri="{FF2B5EF4-FFF2-40B4-BE49-F238E27FC236}">
                <a16:creationId xmlns:a16="http://schemas.microsoft.com/office/drawing/2014/main" id="{81C3D8E2-C90A-4098-AD28-079FD16E8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701" y="2589734"/>
            <a:ext cx="1299963" cy="151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dvancing bioinformatics with high-performance computing. | DUG Technology">
            <a:extLst>
              <a:ext uri="{FF2B5EF4-FFF2-40B4-BE49-F238E27FC236}">
                <a16:creationId xmlns:a16="http://schemas.microsoft.com/office/drawing/2014/main" id="{3C55161F-C632-C1B7-7FD8-BF2AACE8F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978" y="458361"/>
            <a:ext cx="2949263" cy="154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D77C15A-CBDC-BB1E-BEF9-615E7E826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638" y="4569159"/>
            <a:ext cx="2924090" cy="194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Tech Bottleneck: 4 Hidden Enterprise AI Challenges - Capacity">
            <a:extLst>
              <a:ext uri="{FF2B5EF4-FFF2-40B4-BE49-F238E27FC236}">
                <a16:creationId xmlns:a16="http://schemas.microsoft.com/office/drawing/2014/main" id="{C9DBC1D9-D9DB-EB4C-BA92-0696289D4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15012" y="2113671"/>
            <a:ext cx="4397906" cy="263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nome assembly from long reads and Flye with Mikhail Kolmogorov — the  bioinformatics chat, a podcast about bioinformatics">
            <a:extLst>
              <a:ext uri="{FF2B5EF4-FFF2-40B4-BE49-F238E27FC236}">
                <a16:creationId xmlns:a16="http://schemas.microsoft.com/office/drawing/2014/main" id="{90852305-2316-9493-C902-28E9F102F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859" y="2366206"/>
            <a:ext cx="2248881" cy="186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F94EA36-071F-941E-F523-E7930669431B}"/>
              </a:ext>
            </a:extLst>
          </p:cNvPr>
          <p:cNvCxnSpPr>
            <a:cxnSpLocks/>
          </p:cNvCxnSpPr>
          <p:nvPr/>
        </p:nvCxnSpPr>
        <p:spPr bwMode="auto">
          <a:xfrm>
            <a:off x="2812193" y="2255332"/>
            <a:ext cx="9085048" cy="0"/>
          </a:xfrm>
          <a:prstGeom prst="line">
            <a:avLst/>
          </a:prstGeom>
          <a:ln w="76200"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A017D0-25C7-BF75-6F5C-087746E56D2A}"/>
              </a:ext>
            </a:extLst>
          </p:cNvPr>
          <p:cNvCxnSpPr>
            <a:cxnSpLocks/>
          </p:cNvCxnSpPr>
          <p:nvPr/>
        </p:nvCxnSpPr>
        <p:spPr bwMode="auto">
          <a:xfrm>
            <a:off x="2812193" y="4427398"/>
            <a:ext cx="9085048" cy="0"/>
          </a:xfrm>
          <a:prstGeom prst="line">
            <a:avLst/>
          </a:prstGeom>
          <a:ln w="76200"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Graphic 10">
            <a:extLst>
              <a:ext uri="{FF2B5EF4-FFF2-40B4-BE49-F238E27FC236}">
                <a16:creationId xmlns:a16="http://schemas.microsoft.com/office/drawing/2014/main" id="{CFB12955-E2FF-B5A5-D3D0-4DA2991086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260"/>
            <a:ext cx="845507" cy="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6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964D0-438E-8986-0DFA-50318051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/>
              <a:t>Key quality metrics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1B9D1-8CFC-F668-2EF2-FF834F3A4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CH"/>
              <a:t>Illumina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C2501-864C-3E15-DCB6-FBD378572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2511" y="2380551"/>
            <a:ext cx="9906976" cy="3684588"/>
          </a:xfrm>
        </p:spPr>
        <p:txBody>
          <a:bodyPr/>
          <a:lstStyle/>
          <a:p>
            <a:pPr marL="0" indent="0" algn="ctr">
              <a:buNone/>
            </a:pPr>
            <a:r>
              <a:rPr lang="en-CH"/>
              <a:t>Phred scores</a:t>
            </a:r>
          </a:p>
          <a:p>
            <a:pPr marL="0" indent="0" algn="ctr">
              <a:buNone/>
            </a:pPr>
            <a:endParaRPr lang="en-CH"/>
          </a:p>
          <a:p>
            <a:pPr marL="0" indent="0" algn="ctr">
              <a:buNone/>
            </a:pPr>
            <a:r>
              <a:rPr lang="en-CH"/>
              <a:t>Read length distribution</a:t>
            </a:r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r>
              <a:rPr lang="en-GB"/>
              <a:t>GC content variability</a:t>
            </a:r>
          </a:p>
          <a:p>
            <a:pPr marL="0" indent="0" algn="ctr">
              <a:buNone/>
            </a:pPr>
            <a:endParaRPr lang="en-GB"/>
          </a:p>
          <a:p>
            <a:pPr marL="0" indent="0" algn="ctr">
              <a:buNone/>
            </a:pPr>
            <a:r>
              <a:rPr lang="en-GB"/>
              <a:t>Adapter/contaminant detection</a:t>
            </a:r>
            <a:endParaRPr lang="en-CH"/>
          </a:p>
          <a:p>
            <a:pPr marL="0" indent="0" algn="ctr">
              <a:buNone/>
            </a:pP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93891-F134-EA16-B5BD-9031E44CDE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5999" y="1690687"/>
            <a:ext cx="4443664" cy="823912"/>
          </a:xfrm>
        </p:spPr>
        <p:txBody>
          <a:bodyPr anchor="ctr"/>
          <a:lstStyle/>
          <a:p>
            <a:pPr algn="ctr"/>
            <a:r>
              <a:rPr lang="en-CH"/>
              <a:t>ONT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5905F1-47AE-8545-ECB5-C69EF73E4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9177-D01E-C047-9F53-724A06DF98C8}" type="datetime1">
              <a:rPr lang="de-CH" smtClean="0"/>
              <a:t>13.03.2025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F9386D-1B32-8A0A-1BBD-1F80B0F5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7F2322-DC59-0A98-D97E-F4EE4651C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4</a:t>
            </a:fld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5EEBCF-AD63-B7E7-F6F3-5EE3DE5769BC}"/>
              </a:ext>
            </a:extLst>
          </p:cNvPr>
          <p:cNvCxnSpPr/>
          <p:nvPr/>
        </p:nvCxnSpPr>
        <p:spPr>
          <a:xfrm>
            <a:off x="4162927" y="2093119"/>
            <a:ext cx="37538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35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0F0C8-72A1-EB9B-1C4E-A9E51C5E9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F3472-466C-A55E-E895-5C23BC351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P</a:t>
            </a:r>
            <a:r>
              <a:rPr lang="en-CH"/>
              <a:t>hred score, a common measure fo quality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4882539-F71F-3E19-80B9-DFC3EA74C18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1142511" y="1549190"/>
                <a:ext cx="9906976" cy="4515949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−10</m:t>
                      </m:r>
                      <m:sSub>
                        <m:sSubPr>
                          <m:ctrlPr>
                            <a:rPr lang="de-CH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𝑙𝑜𝑔</m:t>
                          </m:r>
                        </m:e>
                        <m: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CH" sz="2000"/>
              </a:p>
              <a:p>
                <a:pPr marL="0" indent="0" algn="ctr">
                  <a:buNone/>
                </a:pPr>
                <a:r>
                  <a:rPr lang="en-CH" sz="2000"/>
                  <a:t>Where </a:t>
                </a: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CH" sz="2000"/>
                  <a:t> is the Phred score and </a:t>
                </a:r>
                <a14:m>
                  <m:oMath xmlns:m="http://schemas.openxmlformats.org/officeDocument/2006/math">
                    <m:r>
                      <a:rPr lang="de-CH" sz="2000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CH" sz="2000"/>
                  <a:t> is the probability of a sequencing error</a:t>
                </a:r>
              </a:p>
              <a:p>
                <a:pPr marL="0" indent="0" algn="ctr">
                  <a:buNone/>
                </a:pPr>
                <a:endParaRPr lang="en-CH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4882539-F71F-3E19-80B9-DFC3EA74C1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142511" y="1549190"/>
                <a:ext cx="9906976" cy="451594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222C2-C5D7-F957-5658-4D9DFEB44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9177-D01E-C047-9F53-724A06DF98C8}" type="datetime1">
              <a:rPr lang="de-CH" smtClean="0"/>
              <a:t>13.03.2025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DD9337-2D29-333C-32CD-03443897C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B400D-9387-FF3F-9422-B5FB02AC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5</a:t>
            </a:fld>
            <a:endParaRPr lang="en-US"/>
          </a:p>
        </p:txBody>
      </p:sp>
      <p:pic>
        <p:nvPicPr>
          <p:cNvPr id="2052" name="Picture 4" descr="Average reads quality score axis · Issue #57 · wdecoster/NanoPlot · GitHub">
            <a:extLst>
              <a:ext uri="{FF2B5EF4-FFF2-40B4-BE49-F238E27FC236}">
                <a16:creationId xmlns:a16="http://schemas.microsoft.com/office/drawing/2014/main" id="{49180044-25FA-286A-F24D-29BE27406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810" y="2537270"/>
            <a:ext cx="3787628" cy="37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astQC for quality assessment | Introduction to ChIP-Seq using  high-performance computing">
            <a:extLst>
              <a:ext uri="{FF2B5EF4-FFF2-40B4-BE49-F238E27FC236}">
                <a16:creationId xmlns:a16="http://schemas.microsoft.com/office/drawing/2014/main" id="{D0E759E0-7462-9680-5494-667EBC537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1" y="2405180"/>
            <a:ext cx="5129867" cy="388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7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5C9E-B289-8CBC-4E40-226165C33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C</a:t>
            </a:r>
            <a:r>
              <a:rPr lang="en-CH"/>
              <a:t>ommon sequencing errors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0D207-B193-90E3-FBA9-9D3204AB73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CH"/>
              <a:t>Illumina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A0496-4C83-0506-CF3F-625B345C1C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/>
              <a:t>substitution errors/phasing </a:t>
            </a:r>
          </a:p>
          <a:p>
            <a:r>
              <a:rPr lang="en-GB"/>
              <a:t>GC and PCR bias </a:t>
            </a:r>
          </a:p>
          <a:p>
            <a:r>
              <a:rPr lang="en-GB"/>
              <a:t>adapter contamination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F69F5-6558-196B-D06E-4C1EDD9BB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pPr algn="ctr"/>
            <a:r>
              <a:rPr lang="en-CH"/>
              <a:t>ONT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101522-FD81-2AC3-4062-A4C7934AB1A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h</a:t>
            </a:r>
            <a:r>
              <a:rPr lang="en-CH"/>
              <a:t>omopolymer errors</a:t>
            </a:r>
          </a:p>
          <a:p>
            <a:r>
              <a:rPr lang="en-GB"/>
              <a:t>i</a:t>
            </a:r>
            <a:r>
              <a:rPr lang="en-CH"/>
              <a:t>ndels</a:t>
            </a:r>
          </a:p>
          <a:p>
            <a:r>
              <a:rPr lang="en-CH">
                <a:latin typeface="Helvetica Light"/>
              </a:rPr>
              <a:t>adapter contamination</a:t>
            </a:r>
            <a:endParaRPr lang="en-CH"/>
          </a:p>
          <a:p>
            <a:pPr marL="0" indent="0">
              <a:buNone/>
            </a:pP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005549-2675-D02E-8BA6-55B39854F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9177-D01E-C047-9F53-724A06DF98C8}" type="datetime1">
              <a:rPr lang="de-CH" smtClean="0"/>
              <a:t>13.03.2025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BC68CA-574F-F9AA-91AF-14C0E7F43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F332E7-3F21-05E8-62DD-965D62310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6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12835-B79A-7431-09D6-7E38FB937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How can we deal with these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8C326-86C4-8537-90D8-64D28061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/>
              <a:t>fastQC is a simple software that displays all these metrics at once and with thresholds</a:t>
            </a:r>
          </a:p>
          <a:p>
            <a:r>
              <a:rPr lang="en-GB">
                <a:hlinkClick r:id="rId2"/>
              </a:rPr>
              <a:t>good_sequence_short.txt FastQC Report.html</a:t>
            </a:r>
            <a:endParaRPr lang="en-GB"/>
          </a:p>
          <a:p>
            <a:r>
              <a:rPr lang="en-GB">
                <a:hlinkClick r:id="rId3"/>
              </a:rPr>
              <a:t>bad_sequence.txt FastQC Report.html</a:t>
            </a:r>
            <a:endParaRPr lang="en-GB"/>
          </a:p>
          <a:p>
            <a:r>
              <a:rPr lang="en-CH"/>
              <a:t>multiQC is a great option when dealing with a lot of samples</a:t>
            </a:r>
          </a:p>
          <a:p>
            <a:endParaRPr lang="en-CH"/>
          </a:p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5A56D-E52C-3D3E-8A6A-B5BADB779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CA39B-1B31-324E-818A-4D640AB54626}" type="datetime1">
              <a:rPr lang="de-CH" smtClean="0"/>
              <a:t>13.03.2025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F4967-7C12-4740-3FE6-EE9F7C58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BIO296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BF163-D54E-491F-3DA7-A27C8B5A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CF8CD-A8FC-4B4A-A864-FF956CA7EC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03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5a6fc0-abfe-4e11-8771-8ea76f18788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BBF71E1DDE2E4CBA7592250FFEC330" ma:contentTypeVersion="14" ma:contentTypeDescription="Create a new document." ma:contentTypeScope="" ma:versionID="4ae8fcdf601b350c39d52c3163de6e7d">
  <xsd:schema xmlns:xsd="http://www.w3.org/2001/XMLSchema" xmlns:xs="http://www.w3.org/2001/XMLSchema" xmlns:p="http://schemas.microsoft.com/office/2006/metadata/properties" xmlns:ns2="525a6fc0-abfe-4e11-8771-8ea76f187889" xmlns:ns3="7c779bc3-6c0e-49fe-a8a3-ec22b698d01a" targetNamespace="http://schemas.microsoft.com/office/2006/metadata/properties" ma:root="true" ma:fieldsID="64552ceb8275576c5ca07326f3d88f81" ns2:_="" ns3:_="">
    <xsd:import namespace="525a6fc0-abfe-4e11-8771-8ea76f187889"/>
    <xsd:import namespace="7c779bc3-6c0e-49fe-a8a3-ec22b698d01a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5a6fc0-abfe-4e11-8771-8ea76f187889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779bc3-6c0e-49fe-a8a3-ec22b698d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19F3C1-B3FB-4FCE-A177-D378B3704565}">
  <ds:schemaRefs>
    <ds:schemaRef ds:uri="525a6fc0-abfe-4e11-8771-8ea76f187889"/>
    <ds:schemaRef ds:uri="7c779bc3-6c0e-49fe-a8a3-ec22b698d01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A5184C7-46C8-49B2-BA60-9C2FC5623E2A}">
  <ds:schemaRefs>
    <ds:schemaRef ds:uri="525a6fc0-abfe-4e11-8771-8ea76f187889"/>
    <ds:schemaRef ds:uri="7c779bc3-6c0e-49fe-a8a3-ec22b698d01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637F40E-1C72-4DF2-ACCC-EB11326DB6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Widescreen</PresentationFormat>
  <Slides>7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2013 - 2022 Theme</vt:lpstr>
      <vt:lpstr>PowerPoint Presentation</vt:lpstr>
      <vt:lpstr>Learning outcomes</vt:lpstr>
      <vt:lpstr>PowerPoint Presentation</vt:lpstr>
      <vt:lpstr>Key quality metrics</vt:lpstr>
      <vt:lpstr>Phred score, a common measure fo quality</vt:lpstr>
      <vt:lpstr>Common sequencing errors</vt:lpstr>
      <vt:lpstr>How can we deal with these errors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Srinithi Purushothaman</dc:creator>
  <cp:revision>1</cp:revision>
  <dcterms:created xsi:type="dcterms:W3CDTF">2024-02-29T10:03:15Z</dcterms:created>
  <dcterms:modified xsi:type="dcterms:W3CDTF">2025-03-13T08:21:00Z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0x010100BDBBF71E1DDE2E4CBA7592250FFEC330</vt:lpwstr>
  </property>
  <property fmtid="{D5CDD505-2E9C-101B-9397-08002B2CF9AE}" pid="3" name="MediaServiceImageTags">
    <vt:lpwstr/>
  </property>
</Properties>
</file>