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5"/>
  </p:notesMasterIdLst>
  <p:sldIdLst>
    <p:sldId id="256" r:id="rId2"/>
    <p:sldId id="257" r:id="rId3"/>
    <p:sldId id="258" r:id="rId4"/>
    <p:sldId id="538" r:id="rId5"/>
    <p:sldId id="570" r:id="rId6"/>
    <p:sldId id="1438" r:id="rId7"/>
    <p:sldId id="1443" r:id="rId8"/>
    <p:sldId id="1439" r:id="rId9"/>
    <p:sldId id="1436" r:id="rId10"/>
    <p:sldId id="1437" r:id="rId11"/>
    <p:sldId id="549" r:id="rId12"/>
    <p:sldId id="567" r:id="rId13"/>
    <p:sldId id="569" r:id="rId14"/>
    <p:sldId id="1433" r:id="rId15"/>
    <p:sldId id="1415" r:id="rId16"/>
    <p:sldId id="1416" r:id="rId17"/>
    <p:sldId id="1418" r:id="rId18"/>
    <p:sldId id="1420" r:id="rId19"/>
    <p:sldId id="1432" r:id="rId20"/>
    <p:sldId id="1422" r:id="rId21"/>
    <p:sldId id="1440" r:id="rId22"/>
    <p:sldId id="1441" r:id="rId23"/>
    <p:sldId id="1423" r:id="rId24"/>
    <p:sldId id="1442" r:id="rId25"/>
    <p:sldId id="1424" r:id="rId26"/>
    <p:sldId id="1431" r:id="rId27"/>
    <p:sldId id="1446" r:id="rId28"/>
    <p:sldId id="1445" r:id="rId29"/>
    <p:sldId id="544" r:id="rId30"/>
    <p:sldId id="548" r:id="rId31"/>
    <p:sldId id="577" r:id="rId32"/>
    <p:sldId id="1417" r:id="rId33"/>
    <p:sldId id="1419" r:id="rId34"/>
  </p:sldIdLst>
  <p:sldSz cx="12192000" cy="6858000"/>
  <p:notesSz cx="6400800" cy="8686800"/>
  <p:defaultTextStyle>
    <a:defPPr>
      <a:defRPr lang="de-CH"/>
    </a:defPPr>
    <a:lvl1pPr algn="l" rtl="0" fontAlgn="base">
      <a:spcBef>
        <a:spcPct val="0"/>
      </a:spcBef>
      <a:spcAft>
        <a:spcPct val="0"/>
      </a:spcAft>
      <a:defRPr sz="1700" kern="1200">
        <a:solidFill>
          <a:schemeClr val="tx1"/>
        </a:solidFill>
        <a:latin typeface="Arial" charset="0"/>
        <a:ea typeface="ＭＳ Ｐゴシック" charset="0"/>
        <a:cs typeface="Arial" charset="0"/>
      </a:defRPr>
    </a:lvl1pPr>
    <a:lvl2pPr marL="457200" algn="l" rtl="0" fontAlgn="base">
      <a:spcBef>
        <a:spcPct val="0"/>
      </a:spcBef>
      <a:spcAft>
        <a:spcPct val="0"/>
      </a:spcAft>
      <a:defRPr sz="1700" kern="1200">
        <a:solidFill>
          <a:schemeClr val="tx1"/>
        </a:solidFill>
        <a:latin typeface="Arial" charset="0"/>
        <a:ea typeface="ＭＳ Ｐゴシック" charset="0"/>
        <a:cs typeface="Arial" charset="0"/>
      </a:defRPr>
    </a:lvl2pPr>
    <a:lvl3pPr marL="914400" algn="l" rtl="0" fontAlgn="base">
      <a:spcBef>
        <a:spcPct val="0"/>
      </a:spcBef>
      <a:spcAft>
        <a:spcPct val="0"/>
      </a:spcAft>
      <a:defRPr sz="1700" kern="1200">
        <a:solidFill>
          <a:schemeClr val="tx1"/>
        </a:solidFill>
        <a:latin typeface="Arial" charset="0"/>
        <a:ea typeface="ＭＳ Ｐゴシック" charset="0"/>
        <a:cs typeface="Arial" charset="0"/>
      </a:defRPr>
    </a:lvl3pPr>
    <a:lvl4pPr marL="1371600" algn="l" rtl="0" fontAlgn="base">
      <a:spcBef>
        <a:spcPct val="0"/>
      </a:spcBef>
      <a:spcAft>
        <a:spcPct val="0"/>
      </a:spcAft>
      <a:defRPr sz="1700" kern="1200">
        <a:solidFill>
          <a:schemeClr val="tx1"/>
        </a:solidFill>
        <a:latin typeface="Arial" charset="0"/>
        <a:ea typeface="ＭＳ Ｐゴシック" charset="0"/>
        <a:cs typeface="Arial" charset="0"/>
      </a:defRPr>
    </a:lvl4pPr>
    <a:lvl5pPr marL="1828800" algn="l" rtl="0" fontAlgn="base">
      <a:spcBef>
        <a:spcPct val="0"/>
      </a:spcBef>
      <a:spcAft>
        <a:spcPct val="0"/>
      </a:spcAft>
      <a:defRPr sz="1700" kern="1200">
        <a:solidFill>
          <a:schemeClr val="tx1"/>
        </a:solidFill>
        <a:latin typeface="Arial" charset="0"/>
        <a:ea typeface="ＭＳ Ｐゴシック" charset="0"/>
        <a:cs typeface="Arial" charset="0"/>
      </a:defRPr>
    </a:lvl5pPr>
    <a:lvl6pPr marL="2286000" algn="l" defTabSz="457200" rtl="0" eaLnBrk="1" latinLnBrk="0" hangingPunct="1">
      <a:defRPr sz="1700" kern="1200">
        <a:solidFill>
          <a:schemeClr val="tx1"/>
        </a:solidFill>
        <a:latin typeface="Arial" charset="0"/>
        <a:ea typeface="ＭＳ Ｐゴシック" charset="0"/>
        <a:cs typeface="Arial" charset="0"/>
      </a:defRPr>
    </a:lvl6pPr>
    <a:lvl7pPr marL="2743200" algn="l" defTabSz="457200" rtl="0" eaLnBrk="1" latinLnBrk="0" hangingPunct="1">
      <a:defRPr sz="1700" kern="1200">
        <a:solidFill>
          <a:schemeClr val="tx1"/>
        </a:solidFill>
        <a:latin typeface="Arial" charset="0"/>
        <a:ea typeface="ＭＳ Ｐゴシック" charset="0"/>
        <a:cs typeface="Arial" charset="0"/>
      </a:defRPr>
    </a:lvl7pPr>
    <a:lvl8pPr marL="3200400" algn="l" defTabSz="457200" rtl="0" eaLnBrk="1" latinLnBrk="0" hangingPunct="1">
      <a:defRPr sz="1700" kern="1200">
        <a:solidFill>
          <a:schemeClr val="tx1"/>
        </a:solidFill>
        <a:latin typeface="Arial" charset="0"/>
        <a:ea typeface="ＭＳ Ｐゴシック" charset="0"/>
        <a:cs typeface="Arial" charset="0"/>
      </a:defRPr>
    </a:lvl8pPr>
    <a:lvl9pPr marL="3657600" algn="l" defTabSz="457200" rtl="0" eaLnBrk="1" latinLnBrk="0" hangingPunct="1">
      <a:defRPr sz="1700" kern="1200">
        <a:solidFill>
          <a:schemeClr val="tx1"/>
        </a:solidFill>
        <a:latin typeface="Arial" charset="0"/>
        <a:ea typeface="ＭＳ Ｐゴシック" charset="0"/>
        <a:cs typeface="Arial" charset="0"/>
      </a:defRPr>
    </a:lvl9pPr>
  </p:defaultTextStyle>
  <p:extLst>
    <p:ext uri="{521415D9-36F7-43E2-AB2F-B90AF26B5E84}">
      <p14:sectionLst xmlns:p14="http://schemas.microsoft.com/office/powerpoint/2010/main">
        <p14:section name="Default Section" id="{F571DF4B-7127-CA45-8203-AB23AEFA34D2}">
          <p14:sldIdLst>
            <p14:sldId id="256"/>
            <p14:sldId id="257"/>
            <p14:sldId id="258"/>
            <p14:sldId id="538"/>
            <p14:sldId id="570"/>
            <p14:sldId id="1438"/>
            <p14:sldId id="1443"/>
            <p14:sldId id="1439"/>
            <p14:sldId id="1436"/>
            <p14:sldId id="1437"/>
            <p14:sldId id="549"/>
            <p14:sldId id="567"/>
            <p14:sldId id="569"/>
            <p14:sldId id="1433"/>
            <p14:sldId id="1415"/>
            <p14:sldId id="1416"/>
            <p14:sldId id="1418"/>
            <p14:sldId id="1420"/>
            <p14:sldId id="1432"/>
            <p14:sldId id="1422"/>
            <p14:sldId id="1440"/>
            <p14:sldId id="1441"/>
            <p14:sldId id="1423"/>
            <p14:sldId id="1442"/>
            <p14:sldId id="1424"/>
            <p14:sldId id="1431"/>
            <p14:sldId id="1446"/>
            <p14:sldId id="1445"/>
            <p14:sldId id="544"/>
            <p14:sldId id="548"/>
            <p14:sldId id="577"/>
            <p14:sldId id="1417"/>
            <p14:sldId id="1419"/>
          </p14:sldIdLst>
        </p14:section>
        <p14:section name="Titelfolien" id="{3B186CCA-87E9-4426-9A8B-18CBBCD35EB7}">
          <p14:sldIdLst/>
        </p14:section>
        <p14:section name="Varianten Inhaltsverzeichnis" id="{215FCB72-1D10-466A-99B3-6A7BCD108D0A}">
          <p14:sldIdLst/>
        </p14:section>
        <p14:section name="Kapiteltrenner" id="{2C0C0F09-9503-445C-A509-EFF3EDE190FF}">
          <p14:sldIdLst/>
        </p14:section>
        <p14:section name="Inhaltsfolien" id="{6891E02A-B384-40B1-A3D6-99CC633E6E22}">
          <p14:sldIdLst/>
        </p14:section>
        <p14:section name="Schlussfolie" id="{6661BB97-0889-47C3-BF83-24E3A6B3F2BE}">
          <p14:sldIdLst/>
        </p14:section>
      </p14:sectionLst>
    </p:ext>
    <p:ext uri="{EFAFB233-063F-42B5-8137-9DF3F51BA10A}">
      <p15:sldGuideLst xmlns:p15="http://schemas.microsoft.com/office/powerpoint/2012/main">
        <p15:guide id="1" orient="horz" pos="119" userDrawn="1">
          <p15:clr>
            <a:srgbClr val="A4A3A4"/>
          </p15:clr>
        </p15:guide>
        <p15:guide id="3" orient="horz" pos="3838" userDrawn="1">
          <p15:clr>
            <a:srgbClr val="A4A3A4"/>
          </p15:clr>
        </p15:guide>
        <p15:guide id="5" pos="3840" userDrawn="1">
          <p15:clr>
            <a:srgbClr val="A4A3A4"/>
          </p15:clr>
        </p15:guide>
        <p15:guide id="6" pos="3727" userDrawn="1">
          <p15:clr>
            <a:srgbClr val="A4A3A4"/>
          </p15:clr>
        </p15:guide>
        <p15:guide id="7" pos="3953" userDrawn="1">
          <p15:clr>
            <a:srgbClr val="A4A3A4"/>
          </p15:clr>
        </p15:guide>
        <p15:guide id="8" pos="4861" userDrawn="1">
          <p15:clr>
            <a:srgbClr val="A4A3A4"/>
          </p15:clr>
        </p15:guide>
        <p15:guide id="9" pos="5065" userDrawn="1">
          <p15:clr>
            <a:srgbClr val="A4A3A4"/>
          </p15:clr>
        </p15:guide>
        <p15:guide id="10" pos="7106" userDrawn="1">
          <p15:clr>
            <a:srgbClr val="A4A3A4"/>
          </p15:clr>
        </p15:guide>
        <p15:guide id="11" pos="2819" userDrawn="1">
          <p15:clr>
            <a:srgbClr val="A4A3A4"/>
          </p15:clr>
        </p15:guide>
        <p15:guide id="12" pos="2615" userDrawn="1">
          <p15:clr>
            <a:srgbClr val="A4A3A4"/>
          </p15:clr>
        </p15:guide>
        <p15:guide id="13" pos="574" userDrawn="1">
          <p15:clr>
            <a:srgbClr val="A4A3A4"/>
          </p15:clr>
        </p15:guide>
        <p15:guide id="14" orient="horz" pos="709" userDrawn="1">
          <p15:clr>
            <a:srgbClr val="A4A3A4"/>
          </p15:clr>
        </p15:guide>
        <p15:guide id="15" orient="horz" pos="41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A9E5"/>
    <a:srgbClr val="99A9DB"/>
    <a:srgbClr val="A3ADB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9A2BE0-2E0B-194C-98C4-E77E0FC4CE0D}" v="129" dt="2023-03-22T19:12:54.8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593" autoAdjust="0"/>
    <p:restoredTop sz="94595"/>
  </p:normalViewPr>
  <p:slideViewPr>
    <p:cSldViewPr snapToObjects="1">
      <p:cViewPr varScale="1">
        <p:scale>
          <a:sx n="53" d="100"/>
          <a:sy n="53" d="100"/>
        </p:scale>
        <p:origin x="176" y="1424"/>
      </p:cViewPr>
      <p:guideLst>
        <p:guide orient="horz" pos="119"/>
        <p:guide orient="horz" pos="3838"/>
        <p:guide pos="3840"/>
        <p:guide pos="3727"/>
        <p:guide pos="3953"/>
        <p:guide pos="4861"/>
        <p:guide pos="5065"/>
        <p:guide pos="7106"/>
        <p:guide pos="2819"/>
        <p:guide pos="2615"/>
        <p:guide pos="574"/>
        <p:guide orient="horz" pos="709"/>
        <p:guide orient="horz" pos="41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a Seth-Smith" userId="4f7798af-70d2-45e7-8ff9-4f2ec488ccbf" providerId="ADAL" clId="{C59A2BE0-2E0B-194C-98C4-E77E0FC4CE0D}"/>
    <pc:docChg chg="undo custSel addSld delSld modSld sldOrd modSection">
      <pc:chgData name="Helena Seth-Smith" userId="4f7798af-70d2-45e7-8ff9-4f2ec488ccbf" providerId="ADAL" clId="{C59A2BE0-2E0B-194C-98C4-E77E0FC4CE0D}" dt="2023-03-22T19:13:23.169" v="5589" actId="20577"/>
      <pc:docMkLst>
        <pc:docMk/>
      </pc:docMkLst>
      <pc:sldChg chg="modSp mod">
        <pc:chgData name="Helena Seth-Smith" userId="4f7798af-70d2-45e7-8ff9-4f2ec488ccbf" providerId="ADAL" clId="{C59A2BE0-2E0B-194C-98C4-E77E0FC4CE0D}" dt="2023-03-22T19:13:23.169" v="5589" actId="20577"/>
        <pc:sldMkLst>
          <pc:docMk/>
          <pc:sldMk cId="0" sldId="257"/>
        </pc:sldMkLst>
        <pc:spChg chg="mod">
          <ac:chgData name="Helena Seth-Smith" userId="4f7798af-70d2-45e7-8ff9-4f2ec488ccbf" providerId="ADAL" clId="{C59A2BE0-2E0B-194C-98C4-E77E0FC4CE0D}" dt="2023-03-22T19:13:23.169" v="5589" actId="20577"/>
          <ac:spMkLst>
            <pc:docMk/>
            <pc:sldMk cId="0" sldId="257"/>
            <ac:spMk id="6147" creationId="{00000000-0000-0000-0000-000000000000}"/>
          </ac:spMkLst>
        </pc:spChg>
      </pc:sldChg>
      <pc:sldChg chg="del">
        <pc:chgData name="Helena Seth-Smith" userId="4f7798af-70d2-45e7-8ff9-4f2ec488ccbf" providerId="ADAL" clId="{C59A2BE0-2E0B-194C-98C4-E77E0FC4CE0D}" dt="2023-03-21T20:26:16.604" v="51" actId="2696"/>
        <pc:sldMkLst>
          <pc:docMk/>
          <pc:sldMk cId="1356872558" sldId="262"/>
        </pc:sldMkLst>
      </pc:sldChg>
      <pc:sldChg chg="del">
        <pc:chgData name="Helena Seth-Smith" userId="4f7798af-70d2-45e7-8ff9-4f2ec488ccbf" providerId="ADAL" clId="{C59A2BE0-2E0B-194C-98C4-E77E0FC4CE0D}" dt="2023-03-22T13:00:02.823" v="2858" actId="2696"/>
        <pc:sldMkLst>
          <pc:docMk/>
          <pc:sldMk cId="4210328132" sldId="264"/>
        </pc:sldMkLst>
      </pc:sldChg>
      <pc:sldChg chg="del">
        <pc:chgData name="Helena Seth-Smith" userId="4f7798af-70d2-45e7-8ff9-4f2ec488ccbf" providerId="ADAL" clId="{C59A2BE0-2E0B-194C-98C4-E77E0FC4CE0D}" dt="2023-03-21T20:26:16.597" v="45" actId="2696"/>
        <pc:sldMkLst>
          <pc:docMk/>
          <pc:sldMk cId="3624524788" sldId="265"/>
        </pc:sldMkLst>
      </pc:sldChg>
      <pc:sldChg chg="del">
        <pc:chgData name="Helena Seth-Smith" userId="4f7798af-70d2-45e7-8ff9-4f2ec488ccbf" providerId="ADAL" clId="{C59A2BE0-2E0B-194C-98C4-E77E0FC4CE0D}" dt="2023-03-21T20:26:16.601" v="48" actId="2696"/>
        <pc:sldMkLst>
          <pc:docMk/>
          <pc:sldMk cId="2786858135" sldId="266"/>
        </pc:sldMkLst>
      </pc:sldChg>
      <pc:sldChg chg="del">
        <pc:chgData name="Helena Seth-Smith" userId="4f7798af-70d2-45e7-8ff9-4f2ec488ccbf" providerId="ADAL" clId="{C59A2BE0-2E0B-194C-98C4-E77E0FC4CE0D}" dt="2023-03-21T20:26:16.518" v="15" actId="2696"/>
        <pc:sldMkLst>
          <pc:docMk/>
          <pc:sldMk cId="1510180733" sldId="267"/>
        </pc:sldMkLst>
      </pc:sldChg>
      <pc:sldChg chg="del">
        <pc:chgData name="Helena Seth-Smith" userId="4f7798af-70d2-45e7-8ff9-4f2ec488ccbf" providerId="ADAL" clId="{C59A2BE0-2E0B-194C-98C4-E77E0FC4CE0D}" dt="2023-03-21T20:26:16.532" v="20" actId="2696"/>
        <pc:sldMkLst>
          <pc:docMk/>
          <pc:sldMk cId="2296155275" sldId="270"/>
        </pc:sldMkLst>
      </pc:sldChg>
      <pc:sldChg chg="del">
        <pc:chgData name="Helena Seth-Smith" userId="4f7798af-70d2-45e7-8ff9-4f2ec488ccbf" providerId="ADAL" clId="{C59A2BE0-2E0B-194C-98C4-E77E0FC4CE0D}" dt="2023-03-21T20:26:16.540" v="25" actId="2696"/>
        <pc:sldMkLst>
          <pc:docMk/>
          <pc:sldMk cId="2997550194" sldId="271"/>
        </pc:sldMkLst>
      </pc:sldChg>
      <pc:sldChg chg="del">
        <pc:chgData name="Helena Seth-Smith" userId="4f7798af-70d2-45e7-8ff9-4f2ec488ccbf" providerId="ADAL" clId="{C59A2BE0-2E0B-194C-98C4-E77E0FC4CE0D}" dt="2023-03-21T20:26:16.542" v="27" actId="2696"/>
        <pc:sldMkLst>
          <pc:docMk/>
          <pc:sldMk cId="2426546582" sldId="308"/>
        </pc:sldMkLst>
      </pc:sldChg>
      <pc:sldChg chg="del">
        <pc:chgData name="Helena Seth-Smith" userId="4f7798af-70d2-45e7-8ff9-4f2ec488ccbf" providerId="ADAL" clId="{C59A2BE0-2E0B-194C-98C4-E77E0FC4CE0D}" dt="2023-03-21T20:26:16.558" v="33" actId="2696"/>
        <pc:sldMkLst>
          <pc:docMk/>
          <pc:sldMk cId="3978676455" sldId="310"/>
        </pc:sldMkLst>
      </pc:sldChg>
      <pc:sldChg chg="del">
        <pc:chgData name="Helena Seth-Smith" userId="4f7798af-70d2-45e7-8ff9-4f2ec488ccbf" providerId="ADAL" clId="{C59A2BE0-2E0B-194C-98C4-E77E0FC4CE0D}" dt="2023-03-21T20:26:16.408" v="2" actId="2696"/>
        <pc:sldMkLst>
          <pc:docMk/>
          <pc:sldMk cId="812331707" sldId="311"/>
        </pc:sldMkLst>
      </pc:sldChg>
      <pc:sldChg chg="del">
        <pc:chgData name="Helena Seth-Smith" userId="4f7798af-70d2-45e7-8ff9-4f2ec488ccbf" providerId="ADAL" clId="{C59A2BE0-2E0B-194C-98C4-E77E0FC4CE0D}" dt="2023-03-21T20:26:16.569" v="35" actId="2696"/>
        <pc:sldMkLst>
          <pc:docMk/>
          <pc:sldMk cId="1659911159" sldId="312"/>
        </pc:sldMkLst>
      </pc:sldChg>
      <pc:sldChg chg="del">
        <pc:chgData name="Helena Seth-Smith" userId="4f7798af-70d2-45e7-8ff9-4f2ec488ccbf" providerId="ADAL" clId="{C59A2BE0-2E0B-194C-98C4-E77E0FC4CE0D}" dt="2023-03-21T20:26:16.571" v="36" actId="2696"/>
        <pc:sldMkLst>
          <pc:docMk/>
          <pc:sldMk cId="2058929910" sldId="317"/>
        </pc:sldMkLst>
      </pc:sldChg>
      <pc:sldChg chg="del">
        <pc:chgData name="Helena Seth-Smith" userId="4f7798af-70d2-45e7-8ff9-4f2ec488ccbf" providerId="ADAL" clId="{C59A2BE0-2E0B-194C-98C4-E77E0FC4CE0D}" dt="2023-03-21T20:26:16.534" v="21" actId="2696"/>
        <pc:sldMkLst>
          <pc:docMk/>
          <pc:sldMk cId="498191044" sldId="322"/>
        </pc:sldMkLst>
      </pc:sldChg>
      <pc:sldChg chg="del">
        <pc:chgData name="Helena Seth-Smith" userId="4f7798af-70d2-45e7-8ff9-4f2ec488ccbf" providerId="ADAL" clId="{C59A2BE0-2E0B-194C-98C4-E77E0FC4CE0D}" dt="2023-03-21T20:26:16.656" v="58" actId="2696"/>
        <pc:sldMkLst>
          <pc:docMk/>
          <pc:sldMk cId="1887667602" sldId="327"/>
        </pc:sldMkLst>
      </pc:sldChg>
      <pc:sldChg chg="del">
        <pc:chgData name="Helena Seth-Smith" userId="4f7798af-70d2-45e7-8ff9-4f2ec488ccbf" providerId="ADAL" clId="{C59A2BE0-2E0B-194C-98C4-E77E0FC4CE0D}" dt="2023-03-21T20:26:16.515" v="13" actId="2696"/>
        <pc:sldMkLst>
          <pc:docMk/>
          <pc:sldMk cId="354923676" sldId="329"/>
        </pc:sldMkLst>
      </pc:sldChg>
      <pc:sldChg chg="del">
        <pc:chgData name="Helena Seth-Smith" userId="4f7798af-70d2-45e7-8ff9-4f2ec488ccbf" providerId="ADAL" clId="{C59A2BE0-2E0B-194C-98C4-E77E0FC4CE0D}" dt="2023-03-21T20:26:16.720" v="63" actId="2696"/>
        <pc:sldMkLst>
          <pc:docMk/>
          <pc:sldMk cId="3446973116" sldId="334"/>
        </pc:sldMkLst>
      </pc:sldChg>
      <pc:sldChg chg="del">
        <pc:chgData name="Helena Seth-Smith" userId="4f7798af-70d2-45e7-8ff9-4f2ec488ccbf" providerId="ADAL" clId="{C59A2BE0-2E0B-194C-98C4-E77E0FC4CE0D}" dt="2023-03-21T20:26:16.602" v="49" actId="2696"/>
        <pc:sldMkLst>
          <pc:docMk/>
          <pc:sldMk cId="555610566" sldId="340"/>
        </pc:sldMkLst>
      </pc:sldChg>
      <pc:sldChg chg="del">
        <pc:chgData name="Helena Seth-Smith" userId="4f7798af-70d2-45e7-8ff9-4f2ec488ccbf" providerId="ADAL" clId="{C59A2BE0-2E0B-194C-98C4-E77E0FC4CE0D}" dt="2023-03-21T20:26:16.600" v="47" actId="2696"/>
        <pc:sldMkLst>
          <pc:docMk/>
          <pc:sldMk cId="4102696325" sldId="341"/>
        </pc:sldMkLst>
      </pc:sldChg>
      <pc:sldChg chg="del">
        <pc:chgData name="Helena Seth-Smith" userId="4f7798af-70d2-45e7-8ff9-4f2ec488ccbf" providerId="ADAL" clId="{C59A2BE0-2E0B-194C-98C4-E77E0FC4CE0D}" dt="2023-03-21T20:26:16.420" v="8" actId="2696"/>
        <pc:sldMkLst>
          <pc:docMk/>
          <pc:sldMk cId="2414542574" sldId="344"/>
        </pc:sldMkLst>
      </pc:sldChg>
      <pc:sldChg chg="del">
        <pc:chgData name="Helena Seth-Smith" userId="4f7798af-70d2-45e7-8ff9-4f2ec488ccbf" providerId="ADAL" clId="{C59A2BE0-2E0B-194C-98C4-E77E0FC4CE0D}" dt="2023-03-21T20:26:16.573" v="38" actId="2696"/>
        <pc:sldMkLst>
          <pc:docMk/>
          <pc:sldMk cId="4017381077" sldId="347"/>
        </pc:sldMkLst>
      </pc:sldChg>
      <pc:sldChg chg="del">
        <pc:chgData name="Helena Seth-Smith" userId="4f7798af-70d2-45e7-8ff9-4f2ec488ccbf" providerId="ADAL" clId="{C59A2BE0-2E0B-194C-98C4-E77E0FC4CE0D}" dt="2023-03-21T20:26:16.549" v="31" actId="2696"/>
        <pc:sldMkLst>
          <pc:docMk/>
          <pc:sldMk cId="3830974915" sldId="348"/>
        </pc:sldMkLst>
      </pc:sldChg>
      <pc:sldChg chg="del">
        <pc:chgData name="Helena Seth-Smith" userId="4f7798af-70d2-45e7-8ff9-4f2ec488ccbf" providerId="ADAL" clId="{C59A2BE0-2E0B-194C-98C4-E77E0FC4CE0D}" dt="2023-03-21T20:26:16.543" v="28" actId="2696"/>
        <pc:sldMkLst>
          <pc:docMk/>
          <pc:sldMk cId="3040548907" sldId="352"/>
        </pc:sldMkLst>
      </pc:sldChg>
      <pc:sldChg chg="del">
        <pc:chgData name="Helena Seth-Smith" userId="4f7798af-70d2-45e7-8ff9-4f2ec488ccbf" providerId="ADAL" clId="{C59A2BE0-2E0B-194C-98C4-E77E0FC4CE0D}" dt="2023-03-21T20:26:16.559" v="34" actId="2696"/>
        <pc:sldMkLst>
          <pc:docMk/>
          <pc:sldMk cId="508552193" sldId="353"/>
        </pc:sldMkLst>
      </pc:sldChg>
      <pc:sldChg chg="del">
        <pc:chgData name="Helena Seth-Smith" userId="4f7798af-70d2-45e7-8ff9-4f2ec488ccbf" providerId="ADAL" clId="{C59A2BE0-2E0B-194C-98C4-E77E0FC4CE0D}" dt="2023-03-21T20:26:16.537" v="23" actId="2696"/>
        <pc:sldMkLst>
          <pc:docMk/>
          <pc:sldMk cId="3511129107" sldId="354"/>
        </pc:sldMkLst>
      </pc:sldChg>
      <pc:sldChg chg="del">
        <pc:chgData name="Helena Seth-Smith" userId="4f7798af-70d2-45e7-8ff9-4f2ec488ccbf" providerId="ADAL" clId="{C59A2BE0-2E0B-194C-98C4-E77E0FC4CE0D}" dt="2023-03-21T20:26:16.610" v="57" actId="2696"/>
        <pc:sldMkLst>
          <pc:docMk/>
          <pc:sldMk cId="434010516" sldId="355"/>
        </pc:sldMkLst>
      </pc:sldChg>
      <pc:sldChg chg="del">
        <pc:chgData name="Helena Seth-Smith" userId="4f7798af-70d2-45e7-8ff9-4f2ec488ccbf" providerId="ADAL" clId="{C59A2BE0-2E0B-194C-98C4-E77E0FC4CE0D}" dt="2023-03-21T20:26:16.721" v="65" actId="2696"/>
        <pc:sldMkLst>
          <pc:docMk/>
          <pc:sldMk cId="156601923" sldId="356"/>
        </pc:sldMkLst>
      </pc:sldChg>
      <pc:sldChg chg="del">
        <pc:chgData name="Helena Seth-Smith" userId="4f7798af-70d2-45e7-8ff9-4f2ec488ccbf" providerId="ADAL" clId="{C59A2BE0-2E0B-194C-98C4-E77E0FC4CE0D}" dt="2023-03-21T20:26:16.572" v="37" actId="2696"/>
        <pc:sldMkLst>
          <pc:docMk/>
          <pc:sldMk cId="725823054" sldId="361"/>
        </pc:sldMkLst>
      </pc:sldChg>
      <pc:sldChg chg="del">
        <pc:chgData name="Helena Seth-Smith" userId="4f7798af-70d2-45e7-8ff9-4f2ec488ccbf" providerId="ADAL" clId="{C59A2BE0-2E0B-194C-98C4-E77E0FC4CE0D}" dt="2023-03-21T20:26:16.528" v="17" actId="2696"/>
        <pc:sldMkLst>
          <pc:docMk/>
          <pc:sldMk cId="3367052219" sldId="380"/>
        </pc:sldMkLst>
      </pc:sldChg>
      <pc:sldChg chg="del">
        <pc:chgData name="Helena Seth-Smith" userId="4f7798af-70d2-45e7-8ff9-4f2ec488ccbf" providerId="ADAL" clId="{C59A2BE0-2E0B-194C-98C4-E77E0FC4CE0D}" dt="2023-03-21T20:26:16.415" v="5" actId="2696"/>
        <pc:sldMkLst>
          <pc:docMk/>
          <pc:sldMk cId="4090993836" sldId="387"/>
        </pc:sldMkLst>
      </pc:sldChg>
      <pc:sldChg chg="del">
        <pc:chgData name="Helena Seth-Smith" userId="4f7798af-70d2-45e7-8ff9-4f2ec488ccbf" providerId="ADAL" clId="{C59A2BE0-2E0B-194C-98C4-E77E0FC4CE0D}" dt="2023-03-21T20:26:16.576" v="40" actId="2696"/>
        <pc:sldMkLst>
          <pc:docMk/>
          <pc:sldMk cId="1587613655" sldId="395"/>
        </pc:sldMkLst>
      </pc:sldChg>
      <pc:sldChg chg="add del">
        <pc:chgData name="Helena Seth-Smith" userId="4f7798af-70d2-45e7-8ff9-4f2ec488ccbf" providerId="ADAL" clId="{C59A2BE0-2E0B-194C-98C4-E77E0FC4CE0D}" dt="2023-03-22T19:13:16.190" v="5580" actId="2696"/>
        <pc:sldMkLst>
          <pc:docMk/>
          <pc:sldMk cId="2165286605" sldId="412"/>
        </pc:sldMkLst>
      </pc:sldChg>
      <pc:sldChg chg="del">
        <pc:chgData name="Helena Seth-Smith" userId="4f7798af-70d2-45e7-8ff9-4f2ec488ccbf" providerId="ADAL" clId="{C59A2BE0-2E0B-194C-98C4-E77E0FC4CE0D}" dt="2023-03-21T20:26:16.658" v="59" actId="2696"/>
        <pc:sldMkLst>
          <pc:docMk/>
          <pc:sldMk cId="3186768533" sldId="426"/>
        </pc:sldMkLst>
      </pc:sldChg>
      <pc:sldChg chg="add del">
        <pc:chgData name="Helena Seth-Smith" userId="4f7798af-70d2-45e7-8ff9-4f2ec488ccbf" providerId="ADAL" clId="{C59A2BE0-2E0B-194C-98C4-E77E0FC4CE0D}" dt="2023-03-22T10:56:11.114" v="2398" actId="2696"/>
        <pc:sldMkLst>
          <pc:docMk/>
          <pc:sldMk cId="655114978" sldId="513"/>
        </pc:sldMkLst>
      </pc:sldChg>
      <pc:sldChg chg="del">
        <pc:chgData name="Helena Seth-Smith" userId="4f7798af-70d2-45e7-8ff9-4f2ec488ccbf" providerId="ADAL" clId="{C59A2BE0-2E0B-194C-98C4-E77E0FC4CE0D}" dt="2023-03-21T20:26:16.578" v="42" actId="2696"/>
        <pc:sldMkLst>
          <pc:docMk/>
          <pc:sldMk cId="116772740" sldId="531"/>
        </pc:sldMkLst>
      </pc:sldChg>
      <pc:sldChg chg="addSp delSp modSp mod">
        <pc:chgData name="Helena Seth-Smith" userId="4f7798af-70d2-45e7-8ff9-4f2ec488ccbf" providerId="ADAL" clId="{C59A2BE0-2E0B-194C-98C4-E77E0FC4CE0D}" dt="2023-03-22T10:03:05.175" v="731" actId="20577"/>
        <pc:sldMkLst>
          <pc:docMk/>
          <pc:sldMk cId="2284051917" sldId="538"/>
        </pc:sldMkLst>
        <pc:spChg chg="add del mod">
          <ac:chgData name="Helena Seth-Smith" userId="4f7798af-70d2-45e7-8ff9-4f2ec488ccbf" providerId="ADAL" clId="{C59A2BE0-2E0B-194C-98C4-E77E0FC4CE0D}" dt="2023-03-22T10:02:43.925" v="691"/>
          <ac:spMkLst>
            <pc:docMk/>
            <pc:sldMk cId="2284051917" sldId="538"/>
            <ac:spMk id="2" creationId="{091FD7D3-CAA6-E4ED-1871-FA764F23537E}"/>
          </ac:spMkLst>
        </pc:spChg>
        <pc:spChg chg="mod">
          <ac:chgData name="Helena Seth-Smith" userId="4f7798af-70d2-45e7-8ff9-4f2ec488ccbf" providerId="ADAL" clId="{C59A2BE0-2E0B-194C-98C4-E77E0FC4CE0D}" dt="2023-03-22T10:03:05.175" v="731" actId="20577"/>
          <ac:spMkLst>
            <pc:docMk/>
            <pc:sldMk cId="2284051917" sldId="538"/>
            <ac:spMk id="7171" creationId="{00000000-0000-0000-0000-000000000000}"/>
          </ac:spMkLst>
        </pc:spChg>
      </pc:sldChg>
      <pc:sldChg chg="del">
        <pc:chgData name="Helena Seth-Smith" userId="4f7798af-70d2-45e7-8ff9-4f2ec488ccbf" providerId="ADAL" clId="{C59A2BE0-2E0B-194C-98C4-E77E0FC4CE0D}" dt="2023-03-21T20:26:16.428" v="12" actId="2696"/>
        <pc:sldMkLst>
          <pc:docMk/>
          <pc:sldMk cId="150559575" sldId="541"/>
        </pc:sldMkLst>
      </pc:sldChg>
      <pc:sldChg chg="del">
        <pc:chgData name="Helena Seth-Smith" userId="4f7798af-70d2-45e7-8ff9-4f2ec488ccbf" providerId="ADAL" clId="{C59A2BE0-2E0B-194C-98C4-E77E0FC4CE0D}" dt="2023-03-21T20:26:16.397" v="1" actId="2696"/>
        <pc:sldMkLst>
          <pc:docMk/>
          <pc:sldMk cId="3400845874" sldId="542"/>
        </pc:sldMkLst>
      </pc:sldChg>
      <pc:sldChg chg="del">
        <pc:chgData name="Helena Seth-Smith" userId="4f7798af-70d2-45e7-8ff9-4f2ec488ccbf" providerId="ADAL" clId="{C59A2BE0-2E0B-194C-98C4-E77E0FC4CE0D}" dt="2023-03-21T20:26:16.539" v="24" actId="2696"/>
        <pc:sldMkLst>
          <pc:docMk/>
          <pc:sldMk cId="3341984161" sldId="543"/>
        </pc:sldMkLst>
      </pc:sldChg>
      <pc:sldChg chg="addSp delSp modSp mod">
        <pc:chgData name="Helena Seth-Smith" userId="4f7798af-70d2-45e7-8ff9-4f2ec488ccbf" providerId="ADAL" clId="{C59A2BE0-2E0B-194C-98C4-E77E0FC4CE0D}" dt="2023-03-22T11:02:37.623" v="2710" actId="14100"/>
        <pc:sldMkLst>
          <pc:docMk/>
          <pc:sldMk cId="3751108791" sldId="544"/>
        </pc:sldMkLst>
        <pc:spChg chg="mod">
          <ac:chgData name="Helena Seth-Smith" userId="4f7798af-70d2-45e7-8ff9-4f2ec488ccbf" providerId="ADAL" clId="{C59A2BE0-2E0B-194C-98C4-E77E0FC4CE0D}" dt="2023-03-22T11:01:51.499" v="2653"/>
          <ac:spMkLst>
            <pc:docMk/>
            <pc:sldMk cId="3751108791" sldId="544"/>
            <ac:spMk id="3" creationId="{00000000-0000-0000-0000-000000000000}"/>
          </ac:spMkLst>
        </pc:spChg>
        <pc:grpChg chg="mod">
          <ac:chgData name="Helena Seth-Smith" userId="4f7798af-70d2-45e7-8ff9-4f2ec488ccbf" providerId="ADAL" clId="{C59A2BE0-2E0B-194C-98C4-E77E0FC4CE0D}" dt="2023-03-22T11:02:37.623" v="2710" actId="14100"/>
          <ac:grpSpMkLst>
            <pc:docMk/>
            <pc:sldMk cId="3751108791" sldId="544"/>
            <ac:grpSpMk id="15" creationId="{E6EB7448-4276-2154-7D9A-CA5841F592E7}"/>
          </ac:grpSpMkLst>
        </pc:grpChg>
        <pc:picChg chg="del">
          <ac:chgData name="Helena Seth-Smith" userId="4f7798af-70d2-45e7-8ff9-4f2ec488ccbf" providerId="ADAL" clId="{C59A2BE0-2E0B-194C-98C4-E77E0FC4CE0D}" dt="2023-03-22T10:59:32.640" v="2610" actId="478"/>
          <ac:picMkLst>
            <pc:docMk/>
            <pc:sldMk cId="3751108791" sldId="544"/>
            <ac:picMk id="7" creationId="{041C0198-5443-B81D-CAA6-EB4E01E96468}"/>
          </ac:picMkLst>
        </pc:picChg>
        <pc:picChg chg="add mod">
          <ac:chgData name="Helena Seth-Smith" userId="4f7798af-70d2-45e7-8ff9-4f2ec488ccbf" providerId="ADAL" clId="{C59A2BE0-2E0B-194C-98C4-E77E0FC4CE0D}" dt="2023-03-22T11:02:31.828" v="2693" actId="14100"/>
          <ac:picMkLst>
            <pc:docMk/>
            <pc:sldMk cId="3751108791" sldId="544"/>
            <ac:picMk id="8" creationId="{829079A3-77FC-F839-BA70-611596587871}"/>
          </ac:picMkLst>
        </pc:picChg>
        <pc:picChg chg="del">
          <ac:chgData name="Helena Seth-Smith" userId="4f7798af-70d2-45e7-8ff9-4f2ec488ccbf" providerId="ADAL" clId="{C59A2BE0-2E0B-194C-98C4-E77E0FC4CE0D}" dt="2023-03-22T10:59:33.528" v="2611" actId="478"/>
          <ac:picMkLst>
            <pc:docMk/>
            <pc:sldMk cId="3751108791" sldId="544"/>
            <ac:picMk id="13" creationId="{5C2AC05E-1A03-12CE-81EF-CBB7D4A86ED1}"/>
          </ac:picMkLst>
        </pc:picChg>
      </pc:sldChg>
      <pc:sldChg chg="del">
        <pc:chgData name="Helena Seth-Smith" userId="4f7798af-70d2-45e7-8ff9-4f2ec488ccbf" providerId="ADAL" clId="{C59A2BE0-2E0B-194C-98C4-E77E0FC4CE0D}" dt="2023-03-21T20:26:16.536" v="22" actId="2696"/>
        <pc:sldMkLst>
          <pc:docMk/>
          <pc:sldMk cId="1393966221" sldId="545"/>
        </pc:sldMkLst>
      </pc:sldChg>
      <pc:sldChg chg="del">
        <pc:chgData name="Helena Seth-Smith" userId="4f7798af-70d2-45e7-8ff9-4f2ec488ccbf" providerId="ADAL" clId="{C59A2BE0-2E0B-194C-98C4-E77E0FC4CE0D}" dt="2023-03-21T20:26:16.716" v="61" actId="2696"/>
        <pc:sldMkLst>
          <pc:docMk/>
          <pc:sldMk cId="2994316041" sldId="546"/>
        </pc:sldMkLst>
      </pc:sldChg>
      <pc:sldChg chg="del">
        <pc:chgData name="Helena Seth-Smith" userId="4f7798af-70d2-45e7-8ff9-4f2ec488ccbf" providerId="ADAL" clId="{C59A2BE0-2E0B-194C-98C4-E77E0FC4CE0D}" dt="2023-03-21T20:26:16.531" v="19" actId="2696"/>
        <pc:sldMkLst>
          <pc:docMk/>
          <pc:sldMk cId="578669075" sldId="547"/>
        </pc:sldMkLst>
      </pc:sldChg>
      <pc:sldChg chg="modSp mod">
        <pc:chgData name="Helena Seth-Smith" userId="4f7798af-70d2-45e7-8ff9-4f2ec488ccbf" providerId="ADAL" clId="{C59A2BE0-2E0B-194C-98C4-E77E0FC4CE0D}" dt="2023-03-22T10:34:38.918" v="1734" actId="20577"/>
        <pc:sldMkLst>
          <pc:docMk/>
          <pc:sldMk cId="1864001828" sldId="549"/>
        </pc:sldMkLst>
        <pc:spChg chg="mod">
          <ac:chgData name="Helena Seth-Smith" userId="4f7798af-70d2-45e7-8ff9-4f2ec488ccbf" providerId="ADAL" clId="{C59A2BE0-2E0B-194C-98C4-E77E0FC4CE0D}" dt="2023-03-22T10:34:38.918" v="1734" actId="20577"/>
          <ac:spMkLst>
            <pc:docMk/>
            <pc:sldMk cId="1864001828" sldId="549"/>
            <ac:spMk id="14" creationId="{1310F3A1-87BC-8523-785A-FFED68DD63A0}"/>
          </ac:spMkLst>
        </pc:spChg>
        <pc:spChg chg="mod">
          <ac:chgData name="Helena Seth-Smith" userId="4f7798af-70d2-45e7-8ff9-4f2ec488ccbf" providerId="ADAL" clId="{C59A2BE0-2E0B-194C-98C4-E77E0FC4CE0D}" dt="2023-03-22T10:31:24.292" v="1559" actId="20577"/>
          <ac:spMkLst>
            <pc:docMk/>
            <pc:sldMk cId="1864001828" sldId="549"/>
            <ac:spMk id="7171" creationId="{00000000-0000-0000-0000-000000000000}"/>
          </ac:spMkLst>
        </pc:spChg>
      </pc:sldChg>
      <pc:sldChg chg="del">
        <pc:chgData name="Helena Seth-Smith" userId="4f7798af-70d2-45e7-8ff9-4f2ec488ccbf" providerId="ADAL" clId="{C59A2BE0-2E0B-194C-98C4-E77E0FC4CE0D}" dt="2023-03-21T20:26:16.418" v="7" actId="2696"/>
        <pc:sldMkLst>
          <pc:docMk/>
          <pc:sldMk cId="3890188150" sldId="550"/>
        </pc:sldMkLst>
      </pc:sldChg>
      <pc:sldChg chg="del">
        <pc:chgData name="Helena Seth-Smith" userId="4f7798af-70d2-45e7-8ff9-4f2ec488ccbf" providerId="ADAL" clId="{C59A2BE0-2E0B-194C-98C4-E77E0FC4CE0D}" dt="2023-03-21T20:26:16.609" v="56" actId="2696"/>
        <pc:sldMkLst>
          <pc:docMk/>
          <pc:sldMk cId="3547941857" sldId="551"/>
        </pc:sldMkLst>
      </pc:sldChg>
      <pc:sldChg chg="del">
        <pc:chgData name="Helena Seth-Smith" userId="4f7798af-70d2-45e7-8ff9-4f2ec488ccbf" providerId="ADAL" clId="{C59A2BE0-2E0B-194C-98C4-E77E0FC4CE0D}" dt="2023-03-21T20:26:16.574" v="39" actId="2696"/>
        <pc:sldMkLst>
          <pc:docMk/>
          <pc:sldMk cId="2830182622" sldId="552"/>
        </pc:sldMkLst>
      </pc:sldChg>
      <pc:sldChg chg="del">
        <pc:chgData name="Helena Seth-Smith" userId="4f7798af-70d2-45e7-8ff9-4f2ec488ccbf" providerId="ADAL" clId="{C59A2BE0-2E0B-194C-98C4-E77E0FC4CE0D}" dt="2023-03-21T20:26:16.410" v="3" actId="2696"/>
        <pc:sldMkLst>
          <pc:docMk/>
          <pc:sldMk cId="2120080574" sldId="558"/>
        </pc:sldMkLst>
      </pc:sldChg>
      <pc:sldChg chg="del">
        <pc:chgData name="Helena Seth-Smith" userId="4f7798af-70d2-45e7-8ff9-4f2ec488ccbf" providerId="ADAL" clId="{C59A2BE0-2E0B-194C-98C4-E77E0FC4CE0D}" dt="2023-03-21T20:26:16.527" v="16" actId="2696"/>
        <pc:sldMkLst>
          <pc:docMk/>
          <pc:sldMk cId="1631196037" sldId="559"/>
        </pc:sldMkLst>
      </pc:sldChg>
      <pc:sldChg chg="del">
        <pc:chgData name="Helena Seth-Smith" userId="4f7798af-70d2-45e7-8ff9-4f2ec488ccbf" providerId="ADAL" clId="{C59A2BE0-2E0B-194C-98C4-E77E0FC4CE0D}" dt="2023-03-21T20:26:16.599" v="46" actId="2696"/>
        <pc:sldMkLst>
          <pc:docMk/>
          <pc:sldMk cId="43212298" sldId="561"/>
        </pc:sldMkLst>
      </pc:sldChg>
      <pc:sldChg chg="del">
        <pc:chgData name="Helena Seth-Smith" userId="4f7798af-70d2-45e7-8ff9-4f2ec488ccbf" providerId="ADAL" clId="{C59A2BE0-2E0B-194C-98C4-E77E0FC4CE0D}" dt="2023-03-21T20:26:16.608" v="55" actId="2696"/>
        <pc:sldMkLst>
          <pc:docMk/>
          <pc:sldMk cId="2262010088" sldId="562"/>
        </pc:sldMkLst>
      </pc:sldChg>
      <pc:sldChg chg="del">
        <pc:chgData name="Helena Seth-Smith" userId="4f7798af-70d2-45e7-8ff9-4f2ec488ccbf" providerId="ADAL" clId="{C59A2BE0-2E0B-194C-98C4-E77E0FC4CE0D}" dt="2023-03-21T20:26:16.580" v="44" actId="2696"/>
        <pc:sldMkLst>
          <pc:docMk/>
          <pc:sldMk cId="353846973" sldId="566"/>
        </pc:sldMkLst>
      </pc:sldChg>
      <pc:sldChg chg="modSp mod ord">
        <pc:chgData name="Helena Seth-Smith" userId="4f7798af-70d2-45e7-8ff9-4f2ec488ccbf" providerId="ADAL" clId="{C59A2BE0-2E0B-194C-98C4-E77E0FC4CE0D}" dt="2023-03-22T10:38:43.505" v="1748" actId="14100"/>
        <pc:sldMkLst>
          <pc:docMk/>
          <pc:sldMk cId="1369619922" sldId="567"/>
        </pc:sldMkLst>
        <pc:spChg chg="mod">
          <ac:chgData name="Helena Seth-Smith" userId="4f7798af-70d2-45e7-8ff9-4f2ec488ccbf" providerId="ADAL" clId="{C59A2BE0-2E0B-194C-98C4-E77E0FC4CE0D}" dt="2023-03-22T10:31:41.750" v="1563" actId="20577"/>
          <ac:spMkLst>
            <pc:docMk/>
            <pc:sldMk cId="1369619922" sldId="567"/>
            <ac:spMk id="7170" creationId="{00000000-0000-0000-0000-000000000000}"/>
          </ac:spMkLst>
        </pc:spChg>
        <pc:spChg chg="mod">
          <ac:chgData name="Helena Seth-Smith" userId="4f7798af-70d2-45e7-8ff9-4f2ec488ccbf" providerId="ADAL" clId="{C59A2BE0-2E0B-194C-98C4-E77E0FC4CE0D}" dt="2023-03-22T10:38:43.505" v="1748" actId="14100"/>
          <ac:spMkLst>
            <pc:docMk/>
            <pc:sldMk cId="1369619922" sldId="567"/>
            <ac:spMk id="7171" creationId="{00000000-0000-0000-0000-000000000000}"/>
          </ac:spMkLst>
        </pc:spChg>
      </pc:sldChg>
      <pc:sldChg chg="del ord">
        <pc:chgData name="Helena Seth-Smith" userId="4f7798af-70d2-45e7-8ff9-4f2ec488ccbf" providerId="ADAL" clId="{C59A2BE0-2E0B-194C-98C4-E77E0FC4CE0D}" dt="2023-03-22T10:32:15.039" v="1577" actId="2696"/>
        <pc:sldMkLst>
          <pc:docMk/>
          <pc:sldMk cId="3873501231" sldId="571"/>
        </pc:sldMkLst>
      </pc:sldChg>
      <pc:sldChg chg="del">
        <pc:chgData name="Helena Seth-Smith" userId="4f7798af-70d2-45e7-8ff9-4f2ec488ccbf" providerId="ADAL" clId="{C59A2BE0-2E0B-194C-98C4-E77E0FC4CE0D}" dt="2023-03-21T20:26:16.731" v="69" actId="2696"/>
        <pc:sldMkLst>
          <pc:docMk/>
          <pc:sldMk cId="3053232133" sldId="572"/>
        </pc:sldMkLst>
      </pc:sldChg>
      <pc:sldChg chg="del">
        <pc:chgData name="Helena Seth-Smith" userId="4f7798af-70d2-45e7-8ff9-4f2ec488ccbf" providerId="ADAL" clId="{C59A2BE0-2E0B-194C-98C4-E77E0FC4CE0D}" dt="2023-03-21T20:26:16.721" v="64" actId="2696"/>
        <pc:sldMkLst>
          <pc:docMk/>
          <pc:sldMk cId="1251923049" sldId="573"/>
        </pc:sldMkLst>
      </pc:sldChg>
      <pc:sldChg chg="del">
        <pc:chgData name="Helena Seth-Smith" userId="4f7798af-70d2-45e7-8ff9-4f2ec488ccbf" providerId="ADAL" clId="{C59A2BE0-2E0B-194C-98C4-E77E0FC4CE0D}" dt="2023-03-21T20:26:16.529" v="18" actId="2696"/>
        <pc:sldMkLst>
          <pc:docMk/>
          <pc:sldMk cId="1253124900" sldId="575"/>
        </pc:sldMkLst>
      </pc:sldChg>
      <pc:sldChg chg="del">
        <pc:chgData name="Helena Seth-Smith" userId="4f7798af-70d2-45e7-8ff9-4f2ec488ccbf" providerId="ADAL" clId="{C59A2BE0-2E0B-194C-98C4-E77E0FC4CE0D}" dt="2023-03-21T20:26:16.426" v="11" actId="2696"/>
        <pc:sldMkLst>
          <pc:docMk/>
          <pc:sldMk cId="1646670553" sldId="576"/>
        </pc:sldMkLst>
      </pc:sldChg>
      <pc:sldChg chg="del">
        <pc:chgData name="Helena Seth-Smith" userId="4f7798af-70d2-45e7-8ff9-4f2ec488ccbf" providerId="ADAL" clId="{C59A2BE0-2E0B-194C-98C4-E77E0FC4CE0D}" dt="2023-03-21T20:26:16.724" v="68" actId="2696"/>
        <pc:sldMkLst>
          <pc:docMk/>
          <pc:sldMk cId="1755273258" sldId="710"/>
        </pc:sldMkLst>
      </pc:sldChg>
      <pc:sldChg chg="del">
        <pc:chgData name="Helena Seth-Smith" userId="4f7798af-70d2-45e7-8ff9-4f2ec488ccbf" providerId="ADAL" clId="{C59A2BE0-2E0B-194C-98C4-E77E0FC4CE0D}" dt="2023-03-21T20:26:16.548" v="30" actId="2696"/>
        <pc:sldMkLst>
          <pc:docMk/>
          <pc:sldMk cId="1429506754" sldId="712"/>
        </pc:sldMkLst>
      </pc:sldChg>
      <pc:sldChg chg="del">
        <pc:chgData name="Helena Seth-Smith" userId="4f7798af-70d2-45e7-8ff9-4f2ec488ccbf" providerId="ADAL" clId="{C59A2BE0-2E0B-194C-98C4-E77E0FC4CE0D}" dt="2023-03-21T20:26:16.550" v="32" actId="2696"/>
        <pc:sldMkLst>
          <pc:docMk/>
          <pc:sldMk cId="712428423" sldId="713"/>
        </pc:sldMkLst>
      </pc:sldChg>
      <pc:sldChg chg="del">
        <pc:chgData name="Helena Seth-Smith" userId="4f7798af-70d2-45e7-8ff9-4f2ec488ccbf" providerId="ADAL" clId="{C59A2BE0-2E0B-194C-98C4-E77E0FC4CE0D}" dt="2023-03-21T20:26:16.425" v="10" actId="2696"/>
        <pc:sldMkLst>
          <pc:docMk/>
          <pc:sldMk cId="2616219884" sldId="715"/>
        </pc:sldMkLst>
      </pc:sldChg>
      <pc:sldChg chg="del">
        <pc:chgData name="Helena Seth-Smith" userId="4f7798af-70d2-45e7-8ff9-4f2ec488ccbf" providerId="ADAL" clId="{C59A2BE0-2E0B-194C-98C4-E77E0FC4CE0D}" dt="2023-03-21T20:26:16.541" v="26" actId="2696"/>
        <pc:sldMkLst>
          <pc:docMk/>
          <pc:sldMk cId="389536382" sldId="716"/>
        </pc:sldMkLst>
      </pc:sldChg>
      <pc:sldChg chg="del">
        <pc:chgData name="Helena Seth-Smith" userId="4f7798af-70d2-45e7-8ff9-4f2ec488ccbf" providerId="ADAL" clId="{C59A2BE0-2E0B-194C-98C4-E77E0FC4CE0D}" dt="2023-03-21T20:26:16.417" v="6" actId="2696"/>
        <pc:sldMkLst>
          <pc:docMk/>
          <pc:sldMk cId="274140925" sldId="717"/>
        </pc:sldMkLst>
      </pc:sldChg>
      <pc:sldChg chg="del">
        <pc:chgData name="Helena Seth-Smith" userId="4f7798af-70d2-45e7-8ff9-4f2ec488ccbf" providerId="ADAL" clId="{C59A2BE0-2E0B-194C-98C4-E77E0FC4CE0D}" dt="2023-03-21T20:26:16.603" v="50" actId="2696"/>
        <pc:sldMkLst>
          <pc:docMk/>
          <pc:sldMk cId="337083175" sldId="718"/>
        </pc:sldMkLst>
      </pc:sldChg>
      <pc:sldChg chg="del">
        <pc:chgData name="Helena Seth-Smith" userId="4f7798af-70d2-45e7-8ff9-4f2ec488ccbf" providerId="ADAL" clId="{C59A2BE0-2E0B-194C-98C4-E77E0FC4CE0D}" dt="2023-03-21T20:26:16.517" v="14" actId="2696"/>
        <pc:sldMkLst>
          <pc:docMk/>
          <pc:sldMk cId="988190826" sldId="719"/>
        </pc:sldMkLst>
      </pc:sldChg>
      <pc:sldChg chg="del">
        <pc:chgData name="Helena Seth-Smith" userId="4f7798af-70d2-45e7-8ff9-4f2ec488ccbf" providerId="ADAL" clId="{C59A2BE0-2E0B-194C-98C4-E77E0FC4CE0D}" dt="2023-03-21T20:26:16.606" v="53" actId="2696"/>
        <pc:sldMkLst>
          <pc:docMk/>
          <pc:sldMk cId="203777390" sldId="720"/>
        </pc:sldMkLst>
      </pc:sldChg>
      <pc:sldChg chg="addSp delSp modSp del mod">
        <pc:chgData name="Helena Seth-Smith" userId="4f7798af-70d2-45e7-8ff9-4f2ec488ccbf" providerId="ADAL" clId="{C59A2BE0-2E0B-194C-98C4-E77E0FC4CE0D}" dt="2023-03-22T09:14:29.881" v="172" actId="2696"/>
        <pc:sldMkLst>
          <pc:docMk/>
          <pc:sldMk cId="3937742272" sldId="1413"/>
        </pc:sldMkLst>
        <pc:spChg chg="mod">
          <ac:chgData name="Helena Seth-Smith" userId="4f7798af-70d2-45e7-8ff9-4f2ec488ccbf" providerId="ADAL" clId="{C59A2BE0-2E0B-194C-98C4-E77E0FC4CE0D}" dt="2023-03-22T09:13:03.953" v="151" actId="20577"/>
          <ac:spMkLst>
            <pc:docMk/>
            <pc:sldMk cId="3937742272" sldId="1413"/>
            <ac:spMk id="2" creationId="{05B5016B-E2CD-1043-8CD4-6BB1B0FEE840}"/>
          </ac:spMkLst>
        </pc:spChg>
        <pc:spChg chg="del">
          <ac:chgData name="Helena Seth-Smith" userId="4f7798af-70d2-45e7-8ff9-4f2ec488ccbf" providerId="ADAL" clId="{C59A2BE0-2E0B-194C-98C4-E77E0FC4CE0D}" dt="2023-03-22T09:13:12.367" v="153" actId="478"/>
          <ac:spMkLst>
            <pc:docMk/>
            <pc:sldMk cId="3937742272" sldId="1413"/>
            <ac:spMk id="4" creationId="{F8BDFA4A-B1D9-6B26-5822-87855EC85285}"/>
          </ac:spMkLst>
        </pc:spChg>
        <pc:spChg chg="add mod">
          <ac:chgData name="Helena Seth-Smith" userId="4f7798af-70d2-45e7-8ff9-4f2ec488ccbf" providerId="ADAL" clId="{C59A2BE0-2E0B-194C-98C4-E77E0FC4CE0D}" dt="2023-03-22T09:13:12.367" v="153" actId="478"/>
          <ac:spMkLst>
            <pc:docMk/>
            <pc:sldMk cId="3937742272" sldId="1413"/>
            <ac:spMk id="12" creationId="{3624CF04-ACAC-4A17-D35F-6AE08797F79A}"/>
          </ac:spMkLst>
        </pc:spChg>
        <pc:picChg chg="add del">
          <ac:chgData name="Helena Seth-Smith" userId="4f7798af-70d2-45e7-8ff9-4f2ec488ccbf" providerId="ADAL" clId="{C59A2BE0-2E0B-194C-98C4-E77E0FC4CE0D}" dt="2023-03-22T09:13:22.315" v="155"/>
          <ac:picMkLst>
            <pc:docMk/>
            <pc:sldMk cId="3937742272" sldId="1413"/>
            <ac:picMk id="1026" creationId="{B5D3EB2D-6886-3267-8C61-FD5D0A2D7A74}"/>
          </ac:picMkLst>
        </pc:picChg>
      </pc:sldChg>
      <pc:sldChg chg="modSp del mod">
        <pc:chgData name="Helena Seth-Smith" userId="4f7798af-70d2-45e7-8ff9-4f2ec488ccbf" providerId="ADAL" clId="{C59A2BE0-2E0B-194C-98C4-E77E0FC4CE0D}" dt="2023-03-22T10:27:11.300" v="1536" actId="2696"/>
        <pc:sldMkLst>
          <pc:docMk/>
          <pc:sldMk cId="1536692287" sldId="1414"/>
        </pc:sldMkLst>
        <pc:spChg chg="mod">
          <ac:chgData name="Helena Seth-Smith" userId="4f7798af-70d2-45e7-8ff9-4f2ec488ccbf" providerId="ADAL" clId="{C59A2BE0-2E0B-194C-98C4-E77E0FC4CE0D}" dt="2023-03-22T10:27:09.459" v="1535" actId="20577"/>
          <ac:spMkLst>
            <pc:docMk/>
            <pc:sldMk cId="1536692287" sldId="1414"/>
            <ac:spMk id="4" creationId="{C7B8FBCC-07B5-CA6B-DFF4-9EABE7626717}"/>
          </ac:spMkLst>
        </pc:spChg>
      </pc:sldChg>
      <pc:sldChg chg="addSp delSp modSp mod">
        <pc:chgData name="Helena Seth-Smith" userId="4f7798af-70d2-45e7-8ff9-4f2ec488ccbf" providerId="ADAL" clId="{C59A2BE0-2E0B-194C-98C4-E77E0FC4CE0D}" dt="2023-03-22T10:51:37.411" v="2310" actId="1035"/>
        <pc:sldMkLst>
          <pc:docMk/>
          <pc:sldMk cId="1560772508" sldId="1415"/>
        </pc:sldMkLst>
        <pc:spChg chg="del">
          <ac:chgData name="Helena Seth-Smith" userId="4f7798af-70d2-45e7-8ff9-4f2ec488ccbf" providerId="ADAL" clId="{C59A2BE0-2E0B-194C-98C4-E77E0FC4CE0D}" dt="2023-03-22T10:39:24.244" v="1759" actId="478"/>
          <ac:spMkLst>
            <pc:docMk/>
            <pc:sldMk cId="1560772508" sldId="1415"/>
            <ac:spMk id="6" creationId="{E8BD7612-9FBE-75DF-97EF-9C77EF5ACC57}"/>
          </ac:spMkLst>
        </pc:spChg>
        <pc:spChg chg="add mod">
          <ac:chgData name="Helena Seth-Smith" userId="4f7798af-70d2-45e7-8ff9-4f2ec488ccbf" providerId="ADAL" clId="{C59A2BE0-2E0B-194C-98C4-E77E0FC4CE0D}" dt="2023-03-22T10:50:15.223" v="2283" actId="20577"/>
          <ac:spMkLst>
            <pc:docMk/>
            <pc:sldMk cId="1560772508" sldId="1415"/>
            <ac:spMk id="7" creationId="{6E167E79-C10C-83D9-923D-63F702C40B93}"/>
          </ac:spMkLst>
        </pc:spChg>
        <pc:spChg chg="add mod">
          <ac:chgData name="Helena Seth-Smith" userId="4f7798af-70d2-45e7-8ff9-4f2ec488ccbf" providerId="ADAL" clId="{C59A2BE0-2E0B-194C-98C4-E77E0FC4CE0D}" dt="2023-03-22T10:51:33.823" v="2308" actId="1038"/>
          <ac:spMkLst>
            <pc:docMk/>
            <pc:sldMk cId="1560772508" sldId="1415"/>
            <ac:spMk id="8" creationId="{E502FDA3-23B7-288A-9ECE-62BC1087AF9D}"/>
          </ac:spMkLst>
        </pc:spChg>
        <pc:picChg chg="mod">
          <ac:chgData name="Helena Seth-Smith" userId="4f7798af-70d2-45e7-8ff9-4f2ec488ccbf" providerId="ADAL" clId="{C59A2BE0-2E0B-194C-98C4-E77E0FC4CE0D}" dt="2023-03-22T10:51:37.411" v="2310" actId="1035"/>
          <ac:picMkLst>
            <pc:docMk/>
            <pc:sldMk cId="1560772508" sldId="1415"/>
            <ac:picMk id="2" creationId="{4C19AF77-BA98-10CA-AD28-01C3FB6B39F8}"/>
          </ac:picMkLst>
        </pc:picChg>
      </pc:sldChg>
      <pc:sldChg chg="modSp mod">
        <pc:chgData name="Helena Seth-Smith" userId="4f7798af-70d2-45e7-8ff9-4f2ec488ccbf" providerId="ADAL" clId="{C59A2BE0-2E0B-194C-98C4-E77E0FC4CE0D}" dt="2023-03-22T10:51:54.566" v="2319" actId="1035"/>
        <pc:sldMkLst>
          <pc:docMk/>
          <pc:sldMk cId="445639786" sldId="1416"/>
        </pc:sldMkLst>
        <pc:spChg chg="mod">
          <ac:chgData name="Helena Seth-Smith" userId="4f7798af-70d2-45e7-8ff9-4f2ec488ccbf" providerId="ADAL" clId="{C59A2BE0-2E0B-194C-98C4-E77E0FC4CE0D}" dt="2023-03-22T10:51:54.566" v="2319" actId="1035"/>
          <ac:spMkLst>
            <pc:docMk/>
            <pc:sldMk cId="445639786" sldId="1416"/>
            <ac:spMk id="5" creationId="{00000000-0000-0000-0000-000000000000}"/>
          </ac:spMkLst>
        </pc:spChg>
        <pc:spChg chg="mod">
          <ac:chgData name="Helena Seth-Smith" userId="4f7798af-70d2-45e7-8ff9-4f2ec488ccbf" providerId="ADAL" clId="{C59A2BE0-2E0B-194C-98C4-E77E0FC4CE0D}" dt="2023-03-22T10:51:52.015" v="2317" actId="1035"/>
          <ac:spMkLst>
            <pc:docMk/>
            <pc:sldMk cId="445639786" sldId="1416"/>
            <ac:spMk id="7" creationId="{5A9A5B45-50DE-DC91-59B4-B9DF7DAE439C}"/>
          </ac:spMkLst>
        </pc:spChg>
        <pc:spChg chg="mod">
          <ac:chgData name="Helena Seth-Smith" userId="4f7798af-70d2-45e7-8ff9-4f2ec488ccbf" providerId="ADAL" clId="{C59A2BE0-2E0B-194C-98C4-E77E0FC4CE0D}" dt="2023-03-22T10:51:52.015" v="2317" actId="1035"/>
          <ac:spMkLst>
            <pc:docMk/>
            <pc:sldMk cId="445639786" sldId="1416"/>
            <ac:spMk id="10" creationId="{62F23EE2-8151-6479-6169-4B315891ECF5}"/>
          </ac:spMkLst>
        </pc:spChg>
        <pc:spChg chg="mod">
          <ac:chgData name="Helena Seth-Smith" userId="4f7798af-70d2-45e7-8ff9-4f2ec488ccbf" providerId="ADAL" clId="{C59A2BE0-2E0B-194C-98C4-E77E0FC4CE0D}" dt="2023-03-22T10:51:52.015" v="2317" actId="1035"/>
          <ac:spMkLst>
            <pc:docMk/>
            <pc:sldMk cId="445639786" sldId="1416"/>
            <ac:spMk id="11" creationId="{B6B3160C-E8B0-4DD2-E6B7-62155B73E83B}"/>
          </ac:spMkLst>
        </pc:spChg>
        <pc:spChg chg="mod">
          <ac:chgData name="Helena Seth-Smith" userId="4f7798af-70d2-45e7-8ff9-4f2ec488ccbf" providerId="ADAL" clId="{C59A2BE0-2E0B-194C-98C4-E77E0FC4CE0D}" dt="2023-03-22T10:51:52.015" v="2317" actId="1035"/>
          <ac:spMkLst>
            <pc:docMk/>
            <pc:sldMk cId="445639786" sldId="1416"/>
            <ac:spMk id="12" creationId="{BF763B48-F7CB-1646-8B27-AF58957A8BC3}"/>
          </ac:spMkLst>
        </pc:spChg>
        <pc:spChg chg="mod">
          <ac:chgData name="Helena Seth-Smith" userId="4f7798af-70d2-45e7-8ff9-4f2ec488ccbf" providerId="ADAL" clId="{C59A2BE0-2E0B-194C-98C4-E77E0FC4CE0D}" dt="2023-03-22T10:51:52.015" v="2317" actId="1035"/>
          <ac:spMkLst>
            <pc:docMk/>
            <pc:sldMk cId="445639786" sldId="1416"/>
            <ac:spMk id="13" creationId="{8149FA8F-3D52-73B2-DBCF-4E85CA1F38DE}"/>
          </ac:spMkLst>
        </pc:spChg>
        <pc:spChg chg="mod">
          <ac:chgData name="Helena Seth-Smith" userId="4f7798af-70d2-45e7-8ff9-4f2ec488ccbf" providerId="ADAL" clId="{C59A2BE0-2E0B-194C-98C4-E77E0FC4CE0D}" dt="2023-03-22T10:51:52.015" v="2317" actId="1035"/>
          <ac:spMkLst>
            <pc:docMk/>
            <pc:sldMk cId="445639786" sldId="1416"/>
            <ac:spMk id="14" creationId="{8CD700CD-A5AC-EF67-5C7D-3EDE96662FEB}"/>
          </ac:spMkLst>
        </pc:spChg>
        <pc:spChg chg="mod">
          <ac:chgData name="Helena Seth-Smith" userId="4f7798af-70d2-45e7-8ff9-4f2ec488ccbf" providerId="ADAL" clId="{C59A2BE0-2E0B-194C-98C4-E77E0FC4CE0D}" dt="2023-03-22T10:51:52.015" v="2317" actId="1035"/>
          <ac:spMkLst>
            <pc:docMk/>
            <pc:sldMk cId="445639786" sldId="1416"/>
            <ac:spMk id="15" creationId="{9989DCF5-7882-2C42-CEAB-F97A36B56CA7}"/>
          </ac:spMkLst>
        </pc:spChg>
        <pc:picChg chg="mod">
          <ac:chgData name="Helena Seth-Smith" userId="4f7798af-70d2-45e7-8ff9-4f2ec488ccbf" providerId="ADAL" clId="{C59A2BE0-2E0B-194C-98C4-E77E0FC4CE0D}" dt="2023-03-22T10:51:52.015" v="2317" actId="1035"/>
          <ac:picMkLst>
            <pc:docMk/>
            <pc:sldMk cId="445639786" sldId="1416"/>
            <ac:picMk id="8" creationId="{FA52148F-4B3A-78BD-E0A6-CFAD940B14B5}"/>
          </ac:picMkLst>
        </pc:picChg>
      </pc:sldChg>
      <pc:sldChg chg="mod modShow">
        <pc:chgData name="Helena Seth-Smith" userId="4f7798af-70d2-45e7-8ff9-4f2ec488ccbf" providerId="ADAL" clId="{C59A2BE0-2E0B-194C-98C4-E77E0FC4CE0D}" dt="2023-03-22T12:59:55.946" v="2856" actId="729"/>
        <pc:sldMkLst>
          <pc:docMk/>
          <pc:sldMk cId="3863440302" sldId="1417"/>
        </pc:sldMkLst>
      </pc:sldChg>
      <pc:sldChg chg="mod modShow">
        <pc:chgData name="Helena Seth-Smith" userId="4f7798af-70d2-45e7-8ff9-4f2ec488ccbf" providerId="ADAL" clId="{C59A2BE0-2E0B-194C-98C4-E77E0FC4CE0D}" dt="2023-03-22T12:59:57.678" v="2857" actId="729"/>
        <pc:sldMkLst>
          <pc:docMk/>
          <pc:sldMk cId="531679406" sldId="1419"/>
        </pc:sldMkLst>
      </pc:sldChg>
      <pc:sldChg chg="del">
        <pc:chgData name="Helena Seth-Smith" userId="4f7798af-70d2-45e7-8ff9-4f2ec488ccbf" providerId="ADAL" clId="{C59A2BE0-2E0B-194C-98C4-E77E0FC4CE0D}" dt="2023-03-21T20:26:16.392" v="0" actId="2696"/>
        <pc:sldMkLst>
          <pc:docMk/>
          <pc:sldMk cId="4046125253" sldId="1421"/>
        </pc:sldMkLst>
      </pc:sldChg>
      <pc:sldChg chg="addSp modSp mod">
        <pc:chgData name="Helena Seth-Smith" userId="4f7798af-70d2-45e7-8ff9-4f2ec488ccbf" providerId="ADAL" clId="{C59A2BE0-2E0B-194C-98C4-E77E0FC4CE0D}" dt="2023-03-22T16:37:45.285" v="3576" actId="1076"/>
        <pc:sldMkLst>
          <pc:docMk/>
          <pc:sldMk cId="3539411746" sldId="1423"/>
        </pc:sldMkLst>
        <pc:spChg chg="mod">
          <ac:chgData name="Helena Seth-Smith" userId="4f7798af-70d2-45e7-8ff9-4f2ec488ccbf" providerId="ADAL" clId="{C59A2BE0-2E0B-194C-98C4-E77E0FC4CE0D}" dt="2023-03-22T16:34:59.114" v="3556" actId="207"/>
          <ac:spMkLst>
            <pc:docMk/>
            <pc:sldMk cId="3539411746" sldId="1423"/>
            <ac:spMk id="7" creationId="{4AAA3333-7920-343D-1F0D-B7E208A87214}"/>
          </ac:spMkLst>
        </pc:spChg>
        <pc:spChg chg="add mod">
          <ac:chgData name="Helena Seth-Smith" userId="4f7798af-70d2-45e7-8ff9-4f2ec488ccbf" providerId="ADAL" clId="{C59A2BE0-2E0B-194C-98C4-E77E0FC4CE0D}" dt="2023-03-22T16:35:35.509" v="3562" actId="2085"/>
          <ac:spMkLst>
            <pc:docMk/>
            <pc:sldMk cId="3539411746" sldId="1423"/>
            <ac:spMk id="10" creationId="{B72AE44A-B6EE-8AB0-CB84-F4721F2406F5}"/>
          </ac:spMkLst>
        </pc:spChg>
        <pc:spChg chg="add mod">
          <ac:chgData name="Helena Seth-Smith" userId="4f7798af-70d2-45e7-8ff9-4f2ec488ccbf" providerId="ADAL" clId="{C59A2BE0-2E0B-194C-98C4-E77E0FC4CE0D}" dt="2023-03-22T16:35:50.754" v="3566" actId="207"/>
          <ac:spMkLst>
            <pc:docMk/>
            <pc:sldMk cId="3539411746" sldId="1423"/>
            <ac:spMk id="11" creationId="{6134CD9B-2914-C02A-A069-7E948CA997E8}"/>
          </ac:spMkLst>
        </pc:spChg>
        <pc:spChg chg="add mod">
          <ac:chgData name="Helena Seth-Smith" userId="4f7798af-70d2-45e7-8ff9-4f2ec488ccbf" providerId="ADAL" clId="{C59A2BE0-2E0B-194C-98C4-E77E0FC4CE0D}" dt="2023-03-22T16:37:45.285" v="3576" actId="1076"/>
          <ac:spMkLst>
            <pc:docMk/>
            <pc:sldMk cId="3539411746" sldId="1423"/>
            <ac:spMk id="13" creationId="{F67F722F-EE1B-BA55-A2B5-B6380E064A82}"/>
          </ac:spMkLst>
        </pc:spChg>
        <pc:spChg chg="mod">
          <ac:chgData name="Helena Seth-Smith" userId="4f7798af-70d2-45e7-8ff9-4f2ec488ccbf" providerId="ADAL" clId="{C59A2BE0-2E0B-194C-98C4-E77E0FC4CE0D}" dt="2023-03-22T16:31:27.390" v="3434" actId="114"/>
          <ac:spMkLst>
            <pc:docMk/>
            <pc:sldMk cId="3539411746" sldId="1423"/>
            <ac:spMk id="7170" creationId="{00000000-0000-0000-0000-000000000000}"/>
          </ac:spMkLst>
        </pc:spChg>
        <pc:picChg chg="add mod">
          <ac:chgData name="Helena Seth-Smith" userId="4f7798af-70d2-45e7-8ff9-4f2ec488ccbf" providerId="ADAL" clId="{C59A2BE0-2E0B-194C-98C4-E77E0FC4CE0D}" dt="2023-03-22T16:36:06.988" v="3572" actId="1038"/>
          <ac:picMkLst>
            <pc:docMk/>
            <pc:sldMk cId="3539411746" sldId="1423"/>
            <ac:picMk id="9" creationId="{AD916ADE-1BAC-4F22-0847-BB54744215B8}"/>
          </ac:picMkLst>
        </pc:picChg>
      </pc:sldChg>
      <pc:sldChg chg="del">
        <pc:chgData name="Helena Seth-Smith" userId="4f7798af-70d2-45e7-8ff9-4f2ec488ccbf" providerId="ADAL" clId="{C59A2BE0-2E0B-194C-98C4-E77E0FC4CE0D}" dt="2023-03-21T20:26:16.546" v="29" actId="2696"/>
        <pc:sldMkLst>
          <pc:docMk/>
          <pc:sldMk cId="42502387" sldId="1425"/>
        </pc:sldMkLst>
      </pc:sldChg>
      <pc:sldChg chg="del">
        <pc:chgData name="Helena Seth-Smith" userId="4f7798af-70d2-45e7-8ff9-4f2ec488ccbf" providerId="ADAL" clId="{C59A2BE0-2E0B-194C-98C4-E77E0FC4CE0D}" dt="2023-03-21T20:26:16.579" v="43" actId="2696"/>
        <pc:sldMkLst>
          <pc:docMk/>
          <pc:sldMk cId="3737844299" sldId="1426"/>
        </pc:sldMkLst>
      </pc:sldChg>
      <pc:sldChg chg="del">
        <pc:chgData name="Helena Seth-Smith" userId="4f7798af-70d2-45e7-8ff9-4f2ec488ccbf" providerId="ADAL" clId="{C59A2BE0-2E0B-194C-98C4-E77E0FC4CE0D}" dt="2023-03-21T20:26:16.423" v="9" actId="2696"/>
        <pc:sldMkLst>
          <pc:docMk/>
          <pc:sldMk cId="2943515477" sldId="1427"/>
        </pc:sldMkLst>
      </pc:sldChg>
      <pc:sldChg chg="del">
        <pc:chgData name="Helena Seth-Smith" userId="4f7798af-70d2-45e7-8ff9-4f2ec488ccbf" providerId="ADAL" clId="{C59A2BE0-2E0B-194C-98C4-E77E0FC4CE0D}" dt="2023-03-22T10:52:06.225" v="2320" actId="2696"/>
        <pc:sldMkLst>
          <pc:docMk/>
          <pc:sldMk cId="2262127879" sldId="1428"/>
        </pc:sldMkLst>
      </pc:sldChg>
      <pc:sldChg chg="del">
        <pc:chgData name="Helena Seth-Smith" userId="4f7798af-70d2-45e7-8ff9-4f2ec488ccbf" providerId="ADAL" clId="{C59A2BE0-2E0B-194C-98C4-E77E0FC4CE0D}" dt="2023-03-21T20:26:16.739" v="70" actId="2696"/>
        <pc:sldMkLst>
          <pc:docMk/>
          <pc:sldMk cId="305108547" sldId="1429"/>
        </pc:sldMkLst>
      </pc:sldChg>
      <pc:sldChg chg="del">
        <pc:chgData name="Helena Seth-Smith" userId="4f7798af-70d2-45e7-8ff9-4f2ec488ccbf" providerId="ADAL" clId="{C59A2BE0-2E0B-194C-98C4-E77E0FC4CE0D}" dt="2023-03-21T20:26:16.577" v="41" actId="2696"/>
        <pc:sldMkLst>
          <pc:docMk/>
          <pc:sldMk cId="2581000593" sldId="1430"/>
        </pc:sldMkLst>
      </pc:sldChg>
      <pc:sldChg chg="addSp delSp modSp mod modAnim">
        <pc:chgData name="Helena Seth-Smith" userId="4f7798af-70d2-45e7-8ff9-4f2ec488ccbf" providerId="ADAL" clId="{C59A2BE0-2E0B-194C-98C4-E77E0FC4CE0D}" dt="2023-03-22T10:58:55.941" v="2607" actId="1036"/>
        <pc:sldMkLst>
          <pc:docMk/>
          <pc:sldMk cId="2082333979" sldId="1431"/>
        </pc:sldMkLst>
        <pc:spChg chg="del">
          <ac:chgData name="Helena Seth-Smith" userId="4f7798af-70d2-45e7-8ff9-4f2ec488ccbf" providerId="ADAL" clId="{C59A2BE0-2E0B-194C-98C4-E77E0FC4CE0D}" dt="2023-03-22T10:54:58.882" v="2359" actId="478"/>
          <ac:spMkLst>
            <pc:docMk/>
            <pc:sldMk cId="2082333979" sldId="1431"/>
            <ac:spMk id="6" creationId="{A536DE38-DC58-D6AD-0C46-51DD9213514C}"/>
          </ac:spMkLst>
        </pc:spChg>
        <pc:spChg chg="add mod">
          <ac:chgData name="Helena Seth-Smith" userId="4f7798af-70d2-45e7-8ff9-4f2ec488ccbf" providerId="ADAL" clId="{C59A2BE0-2E0B-194C-98C4-E77E0FC4CE0D}" dt="2023-03-22T10:55:27.814" v="2376" actId="1038"/>
          <ac:spMkLst>
            <pc:docMk/>
            <pc:sldMk cId="2082333979" sldId="1431"/>
            <ac:spMk id="8" creationId="{CE3C2341-5CDD-5FC8-0916-01C1890F4906}"/>
          </ac:spMkLst>
        </pc:spChg>
        <pc:spChg chg="add mod">
          <ac:chgData name="Helena Seth-Smith" userId="4f7798af-70d2-45e7-8ff9-4f2ec488ccbf" providerId="ADAL" clId="{C59A2BE0-2E0B-194C-98C4-E77E0FC4CE0D}" dt="2023-03-22T10:55:27.814" v="2376" actId="1038"/>
          <ac:spMkLst>
            <pc:docMk/>
            <pc:sldMk cId="2082333979" sldId="1431"/>
            <ac:spMk id="9" creationId="{19FE81DD-1049-C569-0196-F54F1A21AC2F}"/>
          </ac:spMkLst>
        </pc:spChg>
        <pc:spChg chg="mod topLvl">
          <ac:chgData name="Helena Seth-Smith" userId="4f7798af-70d2-45e7-8ff9-4f2ec488ccbf" providerId="ADAL" clId="{C59A2BE0-2E0B-194C-98C4-E77E0FC4CE0D}" dt="2023-03-22T10:56:05.864" v="2397" actId="1076"/>
          <ac:spMkLst>
            <pc:docMk/>
            <pc:sldMk cId="2082333979" sldId="1431"/>
            <ac:spMk id="12" creationId="{15083811-D4BA-85D6-4885-9FE5056FEC29}"/>
          </ac:spMkLst>
        </pc:spChg>
        <pc:spChg chg="mod">
          <ac:chgData name="Helena Seth-Smith" userId="4f7798af-70d2-45e7-8ff9-4f2ec488ccbf" providerId="ADAL" clId="{C59A2BE0-2E0B-194C-98C4-E77E0FC4CE0D}" dt="2023-03-22T10:55:57.419" v="2394" actId="165"/>
          <ac:spMkLst>
            <pc:docMk/>
            <pc:sldMk cId="2082333979" sldId="1431"/>
            <ac:spMk id="14" creationId="{BA328111-222B-B6FB-9CAC-AF4647534360}"/>
          </ac:spMkLst>
        </pc:spChg>
        <pc:spChg chg="add mod">
          <ac:chgData name="Helena Seth-Smith" userId="4f7798af-70d2-45e7-8ff9-4f2ec488ccbf" providerId="ADAL" clId="{C59A2BE0-2E0B-194C-98C4-E77E0FC4CE0D}" dt="2023-03-22T10:55:27.814" v="2376" actId="1038"/>
          <ac:spMkLst>
            <pc:docMk/>
            <pc:sldMk cId="2082333979" sldId="1431"/>
            <ac:spMk id="15" creationId="{82431078-387D-8E84-DBDB-A08FE6D37856}"/>
          </ac:spMkLst>
        </pc:spChg>
        <pc:spChg chg="add mod">
          <ac:chgData name="Helena Seth-Smith" userId="4f7798af-70d2-45e7-8ff9-4f2ec488ccbf" providerId="ADAL" clId="{C59A2BE0-2E0B-194C-98C4-E77E0FC4CE0D}" dt="2023-03-22T10:55:48.785" v="2393" actId="1037"/>
          <ac:spMkLst>
            <pc:docMk/>
            <pc:sldMk cId="2082333979" sldId="1431"/>
            <ac:spMk id="16" creationId="{4F80B0A3-0056-BDBE-B84E-5079C5F98539}"/>
          </ac:spMkLst>
        </pc:spChg>
        <pc:spChg chg="add mod">
          <ac:chgData name="Helena Seth-Smith" userId="4f7798af-70d2-45e7-8ff9-4f2ec488ccbf" providerId="ADAL" clId="{C59A2BE0-2E0B-194C-98C4-E77E0FC4CE0D}" dt="2023-03-22T10:55:44.267" v="2386" actId="1036"/>
          <ac:spMkLst>
            <pc:docMk/>
            <pc:sldMk cId="2082333979" sldId="1431"/>
            <ac:spMk id="17" creationId="{D8B5E67C-4678-1372-EBCB-B44707C74452}"/>
          </ac:spMkLst>
        </pc:spChg>
        <pc:spChg chg="add mod">
          <ac:chgData name="Helena Seth-Smith" userId="4f7798af-70d2-45e7-8ff9-4f2ec488ccbf" providerId="ADAL" clId="{C59A2BE0-2E0B-194C-98C4-E77E0FC4CE0D}" dt="2023-03-22T10:58:55.941" v="2607" actId="1036"/>
          <ac:spMkLst>
            <pc:docMk/>
            <pc:sldMk cId="2082333979" sldId="1431"/>
            <ac:spMk id="18" creationId="{1042875B-183A-7FAD-B021-4A7A005F52EB}"/>
          </ac:spMkLst>
        </pc:spChg>
        <pc:spChg chg="mod">
          <ac:chgData name="Helena Seth-Smith" userId="4f7798af-70d2-45e7-8ff9-4f2ec488ccbf" providerId="ADAL" clId="{C59A2BE0-2E0B-194C-98C4-E77E0FC4CE0D}" dt="2023-03-22T10:54:55.411" v="2358" actId="114"/>
          <ac:spMkLst>
            <pc:docMk/>
            <pc:sldMk cId="2082333979" sldId="1431"/>
            <ac:spMk id="7170" creationId="{00000000-0000-0000-0000-000000000000}"/>
          </ac:spMkLst>
        </pc:spChg>
        <pc:grpChg chg="add del mod">
          <ac:chgData name="Helena Seth-Smith" userId="4f7798af-70d2-45e7-8ff9-4f2ec488ccbf" providerId="ADAL" clId="{C59A2BE0-2E0B-194C-98C4-E77E0FC4CE0D}" dt="2023-03-22T10:55:57.419" v="2394" actId="165"/>
          <ac:grpSpMkLst>
            <pc:docMk/>
            <pc:sldMk cId="2082333979" sldId="1431"/>
            <ac:grpSpMk id="10" creationId="{4D7D5004-1E55-8D34-8C77-36507F55B24F}"/>
          </ac:grpSpMkLst>
        </pc:grpChg>
        <pc:grpChg chg="mod topLvl">
          <ac:chgData name="Helena Seth-Smith" userId="4f7798af-70d2-45e7-8ff9-4f2ec488ccbf" providerId="ADAL" clId="{C59A2BE0-2E0B-194C-98C4-E77E0FC4CE0D}" dt="2023-03-22T10:55:57.419" v="2394" actId="165"/>
          <ac:grpSpMkLst>
            <pc:docMk/>
            <pc:sldMk cId="2082333979" sldId="1431"/>
            <ac:grpSpMk id="11" creationId="{F42E92AC-2848-F2A2-F8D7-F6405FE03381}"/>
          </ac:grpSpMkLst>
        </pc:grpChg>
        <pc:picChg chg="add mod">
          <ac:chgData name="Helena Seth-Smith" userId="4f7798af-70d2-45e7-8ff9-4f2ec488ccbf" providerId="ADAL" clId="{C59A2BE0-2E0B-194C-98C4-E77E0FC4CE0D}" dt="2023-03-22T10:55:10.211" v="2361" actId="1076"/>
          <ac:picMkLst>
            <pc:docMk/>
            <pc:sldMk cId="2082333979" sldId="1431"/>
            <ac:picMk id="2" creationId="{045241C4-DD9C-C8C7-3BF8-111A178370EF}"/>
          </ac:picMkLst>
        </pc:picChg>
        <pc:picChg chg="add mod">
          <ac:chgData name="Helena Seth-Smith" userId="4f7798af-70d2-45e7-8ff9-4f2ec488ccbf" providerId="ADAL" clId="{C59A2BE0-2E0B-194C-98C4-E77E0FC4CE0D}" dt="2023-03-22T10:55:27.814" v="2376" actId="1038"/>
          <ac:picMkLst>
            <pc:docMk/>
            <pc:sldMk cId="2082333979" sldId="1431"/>
            <ac:picMk id="7" creationId="{0ACBAEAA-8474-E8A0-2954-8788A405F46C}"/>
          </ac:picMkLst>
        </pc:picChg>
        <pc:picChg chg="mod">
          <ac:chgData name="Helena Seth-Smith" userId="4f7798af-70d2-45e7-8ff9-4f2ec488ccbf" providerId="ADAL" clId="{C59A2BE0-2E0B-194C-98C4-E77E0FC4CE0D}" dt="2023-03-22T10:55:57.419" v="2394" actId="165"/>
          <ac:picMkLst>
            <pc:docMk/>
            <pc:sldMk cId="2082333979" sldId="1431"/>
            <ac:picMk id="13" creationId="{10F716EB-A259-0DE1-22DC-DBFBE4DC3489}"/>
          </ac:picMkLst>
        </pc:picChg>
      </pc:sldChg>
      <pc:sldChg chg="addSp delSp modSp mod">
        <pc:chgData name="Helena Seth-Smith" userId="4f7798af-70d2-45e7-8ff9-4f2ec488ccbf" providerId="ADAL" clId="{C59A2BE0-2E0B-194C-98C4-E77E0FC4CE0D}" dt="2023-03-22T17:39:31.088" v="4480" actId="20577"/>
        <pc:sldMkLst>
          <pc:docMk/>
          <pc:sldMk cId="1790985165" sldId="1432"/>
        </pc:sldMkLst>
        <pc:spChg chg="add del mod">
          <ac:chgData name="Helena Seth-Smith" userId="4f7798af-70d2-45e7-8ff9-4f2ec488ccbf" providerId="ADAL" clId="{C59A2BE0-2E0B-194C-98C4-E77E0FC4CE0D}" dt="2023-03-22T17:39:31.088" v="4480" actId="20577"/>
          <ac:spMkLst>
            <pc:docMk/>
            <pc:sldMk cId="1790985165" sldId="1432"/>
            <ac:spMk id="7" creationId="{4AAA3333-7920-343D-1F0D-B7E208A87214}"/>
          </ac:spMkLst>
        </pc:spChg>
        <pc:spChg chg="add mod">
          <ac:chgData name="Helena Seth-Smith" userId="4f7798af-70d2-45e7-8ff9-4f2ec488ccbf" providerId="ADAL" clId="{C59A2BE0-2E0B-194C-98C4-E77E0FC4CE0D}" dt="2023-03-22T17:37:54.196" v="4478" actId="1035"/>
          <ac:spMkLst>
            <pc:docMk/>
            <pc:sldMk cId="1790985165" sldId="1432"/>
            <ac:spMk id="9" creationId="{ACF5E3CE-C2CE-1DEC-ADE9-A7533BACF727}"/>
          </ac:spMkLst>
        </pc:spChg>
        <pc:spChg chg="mod">
          <ac:chgData name="Helena Seth-Smith" userId="4f7798af-70d2-45e7-8ff9-4f2ec488ccbf" providerId="ADAL" clId="{C59A2BE0-2E0B-194C-98C4-E77E0FC4CE0D}" dt="2023-03-22T17:02:15.821" v="4116" actId="207"/>
          <ac:spMkLst>
            <pc:docMk/>
            <pc:sldMk cId="1790985165" sldId="1432"/>
            <ac:spMk id="7170" creationId="{00000000-0000-0000-0000-000000000000}"/>
          </ac:spMkLst>
        </pc:spChg>
        <pc:picChg chg="add mod">
          <ac:chgData name="Helena Seth-Smith" userId="4f7798af-70d2-45e7-8ff9-4f2ec488ccbf" providerId="ADAL" clId="{C59A2BE0-2E0B-194C-98C4-E77E0FC4CE0D}" dt="2023-03-22T17:37:46.269" v="4476" actId="14100"/>
          <ac:picMkLst>
            <pc:docMk/>
            <pc:sldMk cId="1790985165" sldId="1432"/>
            <ac:picMk id="9218" creationId="{3684543F-99B4-4AA4-7136-956A3E29D458}"/>
          </ac:picMkLst>
        </pc:picChg>
      </pc:sldChg>
      <pc:sldChg chg="addSp delSp modSp mod">
        <pc:chgData name="Helena Seth-Smith" userId="4f7798af-70d2-45e7-8ff9-4f2ec488ccbf" providerId="ADAL" clId="{C59A2BE0-2E0B-194C-98C4-E77E0FC4CE0D}" dt="2023-03-22T17:30:22.671" v="4350" actId="20577"/>
        <pc:sldMkLst>
          <pc:docMk/>
          <pc:sldMk cId="2474158736" sldId="1433"/>
        </pc:sldMkLst>
        <pc:spChg chg="add mod">
          <ac:chgData name="Helena Seth-Smith" userId="4f7798af-70d2-45e7-8ff9-4f2ec488ccbf" providerId="ADAL" clId="{C59A2BE0-2E0B-194C-98C4-E77E0FC4CE0D}" dt="2023-03-22T10:43:18.264" v="2170" actId="1035"/>
          <ac:spMkLst>
            <pc:docMk/>
            <pc:sldMk cId="2474158736" sldId="1433"/>
            <ac:spMk id="6" creationId="{9117F3EE-7029-9D0A-CABD-C53AC0204480}"/>
          </ac:spMkLst>
        </pc:spChg>
        <pc:spChg chg="add del mod">
          <ac:chgData name="Helena Seth-Smith" userId="4f7798af-70d2-45e7-8ff9-4f2ec488ccbf" providerId="ADAL" clId="{C59A2BE0-2E0B-194C-98C4-E77E0FC4CE0D}" dt="2023-03-22T10:39:02.104" v="1754" actId="478"/>
          <ac:spMkLst>
            <pc:docMk/>
            <pc:sldMk cId="2474158736" sldId="1433"/>
            <ac:spMk id="7" creationId="{E7C48EAD-051A-7961-1025-E2A78454453B}"/>
          </ac:spMkLst>
        </pc:spChg>
        <pc:spChg chg="add mod">
          <ac:chgData name="Helena Seth-Smith" userId="4f7798af-70d2-45e7-8ff9-4f2ec488ccbf" providerId="ADAL" clId="{C59A2BE0-2E0B-194C-98C4-E77E0FC4CE0D}" dt="2023-03-22T17:30:22.671" v="4350" actId="20577"/>
          <ac:spMkLst>
            <pc:docMk/>
            <pc:sldMk cId="2474158736" sldId="1433"/>
            <ac:spMk id="8" creationId="{D241C405-F257-8AD7-87CD-A48ACFFC098B}"/>
          </ac:spMkLst>
        </pc:spChg>
        <pc:spChg chg="mod">
          <ac:chgData name="Helena Seth-Smith" userId="4f7798af-70d2-45e7-8ff9-4f2ec488ccbf" providerId="ADAL" clId="{C59A2BE0-2E0B-194C-98C4-E77E0FC4CE0D}" dt="2023-03-22T10:41:36.908" v="1986" actId="20577"/>
          <ac:spMkLst>
            <pc:docMk/>
            <pc:sldMk cId="2474158736" sldId="1433"/>
            <ac:spMk id="7170" creationId="{00000000-0000-0000-0000-000000000000}"/>
          </ac:spMkLst>
        </pc:spChg>
        <pc:picChg chg="add mod">
          <ac:chgData name="Helena Seth-Smith" userId="4f7798af-70d2-45e7-8ff9-4f2ec488ccbf" providerId="ADAL" clId="{C59A2BE0-2E0B-194C-98C4-E77E0FC4CE0D}" dt="2023-03-22T10:43:13.801" v="2158" actId="14100"/>
          <ac:picMkLst>
            <pc:docMk/>
            <pc:sldMk cId="2474158736" sldId="1433"/>
            <ac:picMk id="4098" creationId="{EF8CC507-1A25-781F-9176-EB93B8B5DB27}"/>
          </ac:picMkLst>
        </pc:picChg>
      </pc:sldChg>
      <pc:sldChg chg="addSp delSp modSp add del mod">
        <pc:chgData name="Helena Seth-Smith" userId="4f7798af-70d2-45e7-8ff9-4f2ec488ccbf" providerId="ADAL" clId="{C59A2BE0-2E0B-194C-98C4-E77E0FC4CE0D}" dt="2023-03-22T09:14:33.943" v="173" actId="2696"/>
        <pc:sldMkLst>
          <pc:docMk/>
          <pc:sldMk cId="2641819387" sldId="1434"/>
        </pc:sldMkLst>
        <pc:spChg chg="del">
          <ac:chgData name="Helena Seth-Smith" userId="4f7798af-70d2-45e7-8ff9-4f2ec488ccbf" providerId="ADAL" clId="{C59A2BE0-2E0B-194C-98C4-E77E0FC4CE0D}" dt="2023-03-21T20:27:01.216" v="76" actId="478"/>
          <ac:spMkLst>
            <pc:docMk/>
            <pc:sldMk cId="2641819387" sldId="1434"/>
            <ac:spMk id="4" creationId="{F8BDFA4A-B1D9-6B26-5822-87855EC85285}"/>
          </ac:spMkLst>
        </pc:spChg>
        <pc:spChg chg="del">
          <ac:chgData name="Helena Seth-Smith" userId="4f7798af-70d2-45e7-8ff9-4f2ec488ccbf" providerId="ADAL" clId="{C59A2BE0-2E0B-194C-98C4-E77E0FC4CE0D}" dt="2023-03-21T20:27:05.150" v="77" actId="478"/>
          <ac:spMkLst>
            <pc:docMk/>
            <pc:sldMk cId="2641819387" sldId="1434"/>
            <ac:spMk id="6" creationId="{E8A1191A-A559-6AED-108C-340D386367CE}"/>
          </ac:spMkLst>
        </pc:spChg>
        <pc:spChg chg="del">
          <ac:chgData name="Helena Seth-Smith" userId="4f7798af-70d2-45e7-8ff9-4f2ec488ccbf" providerId="ADAL" clId="{C59A2BE0-2E0B-194C-98C4-E77E0FC4CE0D}" dt="2023-03-21T20:27:05.150" v="77" actId="478"/>
          <ac:spMkLst>
            <pc:docMk/>
            <pc:sldMk cId="2641819387" sldId="1434"/>
            <ac:spMk id="8" creationId="{0DF29E5E-10F1-C2FC-8D83-E687CFF07F82}"/>
          </ac:spMkLst>
        </pc:spChg>
        <pc:spChg chg="add mod">
          <ac:chgData name="Helena Seth-Smith" userId="4f7798af-70d2-45e7-8ff9-4f2ec488ccbf" providerId="ADAL" clId="{C59A2BE0-2E0B-194C-98C4-E77E0FC4CE0D}" dt="2023-03-21T20:27:12.427" v="105" actId="5793"/>
          <ac:spMkLst>
            <pc:docMk/>
            <pc:sldMk cId="2641819387" sldId="1434"/>
            <ac:spMk id="12" creationId="{28E672A7-DC6D-2C04-A438-454E7BE6407F}"/>
          </ac:spMkLst>
        </pc:spChg>
        <pc:picChg chg="del">
          <ac:chgData name="Helena Seth-Smith" userId="4f7798af-70d2-45e7-8ff9-4f2ec488ccbf" providerId="ADAL" clId="{C59A2BE0-2E0B-194C-98C4-E77E0FC4CE0D}" dt="2023-03-21T20:27:05.150" v="77" actId="478"/>
          <ac:picMkLst>
            <pc:docMk/>
            <pc:sldMk cId="2641819387" sldId="1434"/>
            <ac:picMk id="7" creationId="{33B644C0-0D1F-31A4-949D-BB9FC04810CC}"/>
          </ac:picMkLst>
        </pc:picChg>
        <pc:cxnChg chg="del">
          <ac:chgData name="Helena Seth-Smith" userId="4f7798af-70d2-45e7-8ff9-4f2ec488ccbf" providerId="ADAL" clId="{C59A2BE0-2E0B-194C-98C4-E77E0FC4CE0D}" dt="2023-03-21T20:27:05.150" v="77" actId="478"/>
          <ac:cxnSpMkLst>
            <pc:docMk/>
            <pc:sldMk cId="2641819387" sldId="1434"/>
            <ac:cxnSpMk id="27" creationId="{6681D01C-FB86-E38D-6BAF-5E154DD2789D}"/>
          </ac:cxnSpMkLst>
        </pc:cxnChg>
      </pc:sldChg>
      <pc:sldChg chg="del">
        <pc:chgData name="Helena Seth-Smith" userId="4f7798af-70d2-45e7-8ff9-4f2ec488ccbf" providerId="ADAL" clId="{C59A2BE0-2E0B-194C-98C4-E77E0FC4CE0D}" dt="2023-03-21T20:26:16.718" v="62" actId="2696"/>
        <pc:sldMkLst>
          <pc:docMk/>
          <pc:sldMk cId="4293759916" sldId="1434"/>
        </pc:sldMkLst>
      </pc:sldChg>
      <pc:sldChg chg="del">
        <pc:chgData name="Helena Seth-Smith" userId="4f7798af-70d2-45e7-8ff9-4f2ec488ccbf" providerId="ADAL" clId="{C59A2BE0-2E0B-194C-98C4-E77E0FC4CE0D}" dt="2023-03-21T20:26:16.605" v="52" actId="2696"/>
        <pc:sldMkLst>
          <pc:docMk/>
          <pc:sldMk cId="19381522" sldId="1435"/>
        </pc:sldMkLst>
      </pc:sldChg>
      <pc:sldChg chg="delSp modSp add del mod">
        <pc:chgData name="Helena Seth-Smith" userId="4f7798af-70d2-45e7-8ff9-4f2ec488ccbf" providerId="ADAL" clId="{C59A2BE0-2E0B-194C-98C4-E77E0FC4CE0D}" dt="2023-03-22T10:26:18.772" v="1534" actId="2696"/>
        <pc:sldMkLst>
          <pc:docMk/>
          <pc:sldMk cId="3311930063" sldId="1435"/>
        </pc:sldMkLst>
        <pc:spChg chg="mod">
          <ac:chgData name="Helena Seth-Smith" userId="4f7798af-70d2-45e7-8ff9-4f2ec488ccbf" providerId="ADAL" clId="{C59A2BE0-2E0B-194C-98C4-E77E0FC4CE0D}" dt="2023-03-22T10:20:44.976" v="1414" actId="207"/>
          <ac:spMkLst>
            <pc:docMk/>
            <pc:sldMk cId="3311930063" sldId="1435"/>
            <ac:spMk id="2" creationId="{05B5016B-E2CD-1043-8CD4-6BB1B0FEE840}"/>
          </ac:spMkLst>
        </pc:spChg>
        <pc:spChg chg="del">
          <ac:chgData name="Helena Seth-Smith" userId="4f7798af-70d2-45e7-8ff9-4f2ec488ccbf" providerId="ADAL" clId="{C59A2BE0-2E0B-194C-98C4-E77E0FC4CE0D}" dt="2023-03-22T10:21:00.064" v="1415" actId="478"/>
          <ac:spMkLst>
            <pc:docMk/>
            <pc:sldMk cId="3311930063" sldId="1435"/>
            <ac:spMk id="6" creationId="{E8A1191A-A559-6AED-108C-340D386367CE}"/>
          </ac:spMkLst>
        </pc:spChg>
        <pc:spChg chg="mod">
          <ac:chgData name="Helena Seth-Smith" userId="4f7798af-70d2-45e7-8ff9-4f2ec488ccbf" providerId="ADAL" clId="{C59A2BE0-2E0B-194C-98C4-E77E0FC4CE0D}" dt="2023-03-22T10:20:30.646" v="1410" actId="114"/>
          <ac:spMkLst>
            <pc:docMk/>
            <pc:sldMk cId="3311930063" sldId="1435"/>
            <ac:spMk id="8" creationId="{0DF29E5E-10F1-C2FC-8D83-E687CFF07F82}"/>
          </ac:spMkLst>
        </pc:spChg>
      </pc:sldChg>
      <pc:sldChg chg="addSp delSp modSp add mod">
        <pc:chgData name="Helena Seth-Smith" userId="4f7798af-70d2-45e7-8ff9-4f2ec488ccbf" providerId="ADAL" clId="{C59A2BE0-2E0B-194C-98C4-E77E0FC4CE0D}" dt="2023-03-22T10:33:33.131" v="1688" actId="20577"/>
        <pc:sldMkLst>
          <pc:docMk/>
          <pc:sldMk cId="3021632275" sldId="1436"/>
        </pc:sldMkLst>
        <pc:spChg chg="add mod">
          <ac:chgData name="Helena Seth-Smith" userId="4f7798af-70d2-45e7-8ff9-4f2ec488ccbf" providerId="ADAL" clId="{C59A2BE0-2E0B-194C-98C4-E77E0FC4CE0D}" dt="2023-03-22T10:06:53.475" v="840" actId="14100"/>
          <ac:spMkLst>
            <pc:docMk/>
            <pc:sldMk cId="3021632275" sldId="1436"/>
            <ac:spMk id="8" creationId="{41AE0222-5B87-B695-9CDA-C16E16C2B683}"/>
          </ac:spMkLst>
        </pc:spChg>
        <pc:spChg chg="mod">
          <ac:chgData name="Helena Seth-Smith" userId="4f7798af-70d2-45e7-8ff9-4f2ec488ccbf" providerId="ADAL" clId="{C59A2BE0-2E0B-194C-98C4-E77E0FC4CE0D}" dt="2023-03-22T09:17:06.405" v="197" actId="20577"/>
          <ac:spMkLst>
            <pc:docMk/>
            <pc:sldMk cId="3021632275" sldId="1436"/>
            <ac:spMk id="10" creationId="{D933D7D5-CD5D-7776-28FF-3E9F3F39E966}"/>
          </ac:spMkLst>
        </pc:spChg>
        <pc:spChg chg="mod">
          <ac:chgData name="Helena Seth-Smith" userId="4f7798af-70d2-45e7-8ff9-4f2ec488ccbf" providerId="ADAL" clId="{C59A2BE0-2E0B-194C-98C4-E77E0FC4CE0D}" dt="2023-03-22T10:33:33.131" v="1688" actId="20577"/>
          <ac:spMkLst>
            <pc:docMk/>
            <pc:sldMk cId="3021632275" sldId="1436"/>
            <ac:spMk id="7170" creationId="{00000000-0000-0000-0000-000000000000}"/>
          </ac:spMkLst>
        </pc:spChg>
        <pc:spChg chg="mod">
          <ac:chgData name="Helena Seth-Smith" userId="4f7798af-70d2-45e7-8ff9-4f2ec488ccbf" providerId="ADAL" clId="{C59A2BE0-2E0B-194C-98C4-E77E0FC4CE0D}" dt="2023-03-22T10:05:14.123" v="796" actId="14100"/>
          <ac:spMkLst>
            <pc:docMk/>
            <pc:sldMk cId="3021632275" sldId="1436"/>
            <ac:spMk id="7171" creationId="{00000000-0000-0000-0000-000000000000}"/>
          </ac:spMkLst>
        </pc:spChg>
        <pc:picChg chg="del">
          <ac:chgData name="Helena Seth-Smith" userId="4f7798af-70d2-45e7-8ff9-4f2ec488ccbf" providerId="ADAL" clId="{C59A2BE0-2E0B-194C-98C4-E77E0FC4CE0D}" dt="2023-03-22T09:13:35.691" v="157" actId="478"/>
          <ac:picMkLst>
            <pc:docMk/>
            <pc:sldMk cId="3021632275" sldId="1436"/>
            <ac:picMk id="2" creationId="{5059581D-1496-9880-E03A-874260E4EFDF}"/>
          </ac:picMkLst>
        </pc:picChg>
        <pc:picChg chg="add mod">
          <ac:chgData name="Helena Seth-Smith" userId="4f7798af-70d2-45e7-8ff9-4f2ec488ccbf" providerId="ADAL" clId="{C59A2BE0-2E0B-194C-98C4-E77E0FC4CE0D}" dt="2023-03-22T09:16:52.661" v="193" actId="14100"/>
          <ac:picMkLst>
            <pc:docMk/>
            <pc:sldMk cId="3021632275" sldId="1436"/>
            <ac:picMk id="7" creationId="{278A1095-0E7E-2822-1AD7-B99F907ED0D1}"/>
          </ac:picMkLst>
        </pc:picChg>
        <pc:picChg chg="add del mod">
          <ac:chgData name="Helena Seth-Smith" userId="4f7798af-70d2-45e7-8ff9-4f2ec488ccbf" providerId="ADAL" clId="{C59A2BE0-2E0B-194C-98C4-E77E0FC4CE0D}" dt="2023-03-22T09:16:18.771" v="177" actId="478"/>
          <ac:picMkLst>
            <pc:docMk/>
            <pc:sldMk cId="3021632275" sldId="1436"/>
            <ac:picMk id="2050" creationId="{BD633D3C-B890-0E6C-DB01-275F435A9FBF}"/>
          </ac:picMkLst>
        </pc:picChg>
        <pc:picChg chg="add mod">
          <ac:chgData name="Helena Seth-Smith" userId="4f7798af-70d2-45e7-8ff9-4f2ec488ccbf" providerId="ADAL" clId="{C59A2BE0-2E0B-194C-98C4-E77E0FC4CE0D}" dt="2023-03-22T10:05:43.223" v="804" actId="1038"/>
          <ac:picMkLst>
            <pc:docMk/>
            <pc:sldMk cId="3021632275" sldId="1436"/>
            <ac:picMk id="2052" creationId="{85967140-78AE-9BC1-E5AB-0C0D77CBA962}"/>
          </ac:picMkLst>
        </pc:picChg>
      </pc:sldChg>
      <pc:sldChg chg="del">
        <pc:chgData name="Helena Seth-Smith" userId="4f7798af-70d2-45e7-8ff9-4f2ec488ccbf" providerId="ADAL" clId="{C59A2BE0-2E0B-194C-98C4-E77E0FC4CE0D}" dt="2023-03-21T20:26:16.723" v="67" actId="2696"/>
        <pc:sldMkLst>
          <pc:docMk/>
          <pc:sldMk cId="4124090004" sldId="1436"/>
        </pc:sldMkLst>
      </pc:sldChg>
      <pc:sldChg chg="addSp delSp modSp add mod">
        <pc:chgData name="Helena Seth-Smith" userId="4f7798af-70d2-45e7-8ff9-4f2ec488ccbf" providerId="ADAL" clId="{C59A2BE0-2E0B-194C-98C4-E77E0FC4CE0D}" dt="2023-03-22T10:33:39.788" v="1695" actId="114"/>
        <pc:sldMkLst>
          <pc:docMk/>
          <pc:sldMk cId="572840542" sldId="1437"/>
        </pc:sldMkLst>
        <pc:spChg chg="add mod">
          <ac:chgData name="Helena Seth-Smith" userId="4f7798af-70d2-45e7-8ff9-4f2ec488ccbf" providerId="ADAL" clId="{C59A2BE0-2E0B-194C-98C4-E77E0FC4CE0D}" dt="2023-03-22T10:11:56.675" v="985" actId="1037"/>
          <ac:spMkLst>
            <pc:docMk/>
            <pc:sldMk cId="572840542" sldId="1437"/>
            <ac:spMk id="9" creationId="{0FF5EE38-1AEF-FEB6-A550-0ED6AB4E442A}"/>
          </ac:spMkLst>
        </pc:spChg>
        <pc:spChg chg="mod">
          <ac:chgData name="Helena Seth-Smith" userId="4f7798af-70d2-45e7-8ff9-4f2ec488ccbf" providerId="ADAL" clId="{C59A2BE0-2E0B-194C-98C4-E77E0FC4CE0D}" dt="2023-03-22T09:58:29.730" v="568" actId="166"/>
          <ac:spMkLst>
            <pc:docMk/>
            <pc:sldMk cId="572840542" sldId="1437"/>
            <ac:spMk id="10" creationId="{D933D7D5-CD5D-7776-28FF-3E9F3F39E966}"/>
          </ac:spMkLst>
        </pc:spChg>
        <pc:spChg chg="mod">
          <ac:chgData name="Helena Seth-Smith" userId="4f7798af-70d2-45e7-8ff9-4f2ec488ccbf" providerId="ADAL" clId="{C59A2BE0-2E0B-194C-98C4-E77E0FC4CE0D}" dt="2023-03-22T10:33:39.788" v="1695" actId="114"/>
          <ac:spMkLst>
            <pc:docMk/>
            <pc:sldMk cId="572840542" sldId="1437"/>
            <ac:spMk id="7170" creationId="{00000000-0000-0000-0000-000000000000}"/>
          </ac:spMkLst>
        </pc:spChg>
        <pc:spChg chg="mod">
          <ac:chgData name="Helena Seth-Smith" userId="4f7798af-70d2-45e7-8ff9-4f2ec488ccbf" providerId="ADAL" clId="{C59A2BE0-2E0B-194C-98C4-E77E0FC4CE0D}" dt="2023-03-22T10:13:25.599" v="1014" actId="20577"/>
          <ac:spMkLst>
            <pc:docMk/>
            <pc:sldMk cId="572840542" sldId="1437"/>
            <ac:spMk id="7171" creationId="{00000000-0000-0000-0000-000000000000}"/>
          </ac:spMkLst>
        </pc:spChg>
        <pc:picChg chg="add mod">
          <ac:chgData name="Helena Seth-Smith" userId="4f7798af-70d2-45e7-8ff9-4f2ec488ccbf" providerId="ADAL" clId="{C59A2BE0-2E0B-194C-98C4-E77E0FC4CE0D}" dt="2023-03-22T09:58:35.487" v="571" actId="1038"/>
          <ac:picMkLst>
            <pc:docMk/>
            <pc:sldMk cId="572840542" sldId="1437"/>
            <ac:picMk id="6" creationId="{CCF99A95-5ADB-4205-2992-D7B05DE390C1}"/>
          </ac:picMkLst>
        </pc:picChg>
        <pc:picChg chg="del">
          <ac:chgData name="Helena Seth-Smith" userId="4f7798af-70d2-45e7-8ff9-4f2ec488ccbf" providerId="ADAL" clId="{C59A2BE0-2E0B-194C-98C4-E77E0FC4CE0D}" dt="2023-03-22T09:58:14.149" v="563" actId="478"/>
          <ac:picMkLst>
            <pc:docMk/>
            <pc:sldMk cId="572840542" sldId="1437"/>
            <ac:picMk id="7" creationId="{278A1095-0E7E-2822-1AD7-B99F907ED0D1}"/>
          </ac:picMkLst>
        </pc:picChg>
      </pc:sldChg>
      <pc:sldChg chg="del">
        <pc:chgData name="Helena Seth-Smith" userId="4f7798af-70d2-45e7-8ff9-4f2ec488ccbf" providerId="ADAL" clId="{C59A2BE0-2E0B-194C-98C4-E77E0FC4CE0D}" dt="2023-03-21T20:26:16.760" v="71" actId="2696"/>
        <pc:sldMkLst>
          <pc:docMk/>
          <pc:sldMk cId="2651310831" sldId="1437"/>
        </pc:sldMkLst>
      </pc:sldChg>
      <pc:sldChg chg="del">
        <pc:chgData name="Helena Seth-Smith" userId="4f7798af-70d2-45e7-8ff9-4f2ec488ccbf" providerId="ADAL" clId="{C59A2BE0-2E0B-194C-98C4-E77E0FC4CE0D}" dt="2023-03-21T20:26:16.765" v="73" actId="2696"/>
        <pc:sldMkLst>
          <pc:docMk/>
          <pc:sldMk cId="2076283197" sldId="1438"/>
        </pc:sldMkLst>
      </pc:sldChg>
      <pc:sldChg chg="modSp add mod ord">
        <pc:chgData name="Helena Seth-Smith" userId="4f7798af-70d2-45e7-8ff9-4f2ec488ccbf" providerId="ADAL" clId="{C59A2BE0-2E0B-194C-98C4-E77E0FC4CE0D}" dt="2023-03-22T17:00:15.703" v="4013" actId="20577"/>
        <pc:sldMkLst>
          <pc:docMk/>
          <pc:sldMk cId="2780259867" sldId="1438"/>
        </pc:sldMkLst>
        <pc:spChg chg="mod">
          <ac:chgData name="Helena Seth-Smith" userId="4f7798af-70d2-45e7-8ff9-4f2ec488ccbf" providerId="ADAL" clId="{C59A2BE0-2E0B-194C-98C4-E77E0FC4CE0D}" dt="2023-03-22T10:13:49.578" v="1025" actId="20577"/>
          <ac:spMkLst>
            <pc:docMk/>
            <pc:sldMk cId="2780259867" sldId="1438"/>
            <ac:spMk id="7170" creationId="{00000000-0000-0000-0000-000000000000}"/>
          </ac:spMkLst>
        </pc:spChg>
        <pc:spChg chg="mod">
          <ac:chgData name="Helena Seth-Smith" userId="4f7798af-70d2-45e7-8ff9-4f2ec488ccbf" providerId="ADAL" clId="{C59A2BE0-2E0B-194C-98C4-E77E0FC4CE0D}" dt="2023-03-22T17:00:15.703" v="4013" actId="20577"/>
          <ac:spMkLst>
            <pc:docMk/>
            <pc:sldMk cId="2780259867" sldId="1438"/>
            <ac:spMk id="7171" creationId="{00000000-0000-0000-0000-000000000000}"/>
          </ac:spMkLst>
        </pc:spChg>
      </pc:sldChg>
      <pc:sldChg chg="addSp modSp add mod ord">
        <pc:chgData name="Helena Seth-Smith" userId="4f7798af-70d2-45e7-8ff9-4f2ec488ccbf" providerId="ADAL" clId="{C59A2BE0-2E0B-194C-98C4-E77E0FC4CE0D}" dt="2023-03-22T10:33:47.639" v="1697" actId="20578"/>
        <pc:sldMkLst>
          <pc:docMk/>
          <pc:sldMk cId="809581216" sldId="1439"/>
        </pc:sldMkLst>
        <pc:spChg chg="add mod">
          <ac:chgData name="Helena Seth-Smith" userId="4f7798af-70d2-45e7-8ff9-4f2ec488ccbf" providerId="ADAL" clId="{C59A2BE0-2E0B-194C-98C4-E77E0FC4CE0D}" dt="2023-03-22T10:26:12.064" v="1533" actId="20577"/>
          <ac:spMkLst>
            <pc:docMk/>
            <pc:sldMk cId="809581216" sldId="1439"/>
            <ac:spMk id="6" creationId="{25E6FF3B-B226-C4FD-6018-9EC694ABBB13}"/>
          </ac:spMkLst>
        </pc:spChg>
        <pc:spChg chg="mod">
          <ac:chgData name="Helena Seth-Smith" userId="4f7798af-70d2-45e7-8ff9-4f2ec488ccbf" providerId="ADAL" clId="{C59A2BE0-2E0B-194C-98C4-E77E0FC4CE0D}" dt="2023-03-22T10:21:11.164" v="1417"/>
          <ac:spMkLst>
            <pc:docMk/>
            <pc:sldMk cId="809581216" sldId="1439"/>
            <ac:spMk id="7170" creationId="{00000000-0000-0000-0000-000000000000}"/>
          </ac:spMkLst>
        </pc:spChg>
        <pc:spChg chg="mod">
          <ac:chgData name="Helena Seth-Smith" userId="4f7798af-70d2-45e7-8ff9-4f2ec488ccbf" providerId="ADAL" clId="{C59A2BE0-2E0B-194C-98C4-E77E0FC4CE0D}" dt="2023-03-22T10:27:22.554" v="1537" actId="20577"/>
          <ac:spMkLst>
            <pc:docMk/>
            <pc:sldMk cId="809581216" sldId="1439"/>
            <ac:spMk id="7171" creationId="{00000000-0000-0000-0000-000000000000}"/>
          </ac:spMkLst>
        </pc:spChg>
        <pc:picChg chg="add mod">
          <ac:chgData name="Helena Seth-Smith" userId="4f7798af-70d2-45e7-8ff9-4f2ec488ccbf" providerId="ADAL" clId="{C59A2BE0-2E0B-194C-98C4-E77E0FC4CE0D}" dt="2023-03-22T10:25:49.787" v="1478" actId="14100"/>
          <ac:picMkLst>
            <pc:docMk/>
            <pc:sldMk cId="809581216" sldId="1439"/>
            <ac:picMk id="2" creationId="{A1C4FB6F-D2DE-9B24-1A98-550EFD47C642}"/>
          </ac:picMkLst>
        </pc:picChg>
      </pc:sldChg>
      <pc:sldChg chg="addSp delSp modSp add mod ord">
        <pc:chgData name="Helena Seth-Smith" userId="4f7798af-70d2-45e7-8ff9-4f2ec488ccbf" providerId="ADAL" clId="{C59A2BE0-2E0B-194C-98C4-E77E0FC4CE0D}" dt="2023-03-22T16:52:02.824" v="4007" actId="20578"/>
        <pc:sldMkLst>
          <pc:docMk/>
          <pc:sldMk cId="801236539" sldId="1440"/>
        </pc:sldMkLst>
        <pc:spChg chg="del mod">
          <ac:chgData name="Helena Seth-Smith" userId="4f7798af-70d2-45e7-8ff9-4f2ec488ccbf" providerId="ADAL" clId="{C59A2BE0-2E0B-194C-98C4-E77E0FC4CE0D}" dt="2023-03-22T16:48:53.513" v="3839" actId="478"/>
          <ac:spMkLst>
            <pc:docMk/>
            <pc:sldMk cId="801236539" sldId="1440"/>
            <ac:spMk id="7" creationId="{4AAA3333-7920-343D-1F0D-B7E208A87214}"/>
          </ac:spMkLst>
        </pc:spChg>
        <pc:spChg chg="add del">
          <ac:chgData name="Helena Seth-Smith" userId="4f7798af-70d2-45e7-8ff9-4f2ec488ccbf" providerId="ADAL" clId="{C59A2BE0-2E0B-194C-98C4-E77E0FC4CE0D}" dt="2023-03-22T16:45:59.719" v="3813" actId="22"/>
          <ac:spMkLst>
            <pc:docMk/>
            <pc:sldMk cId="801236539" sldId="1440"/>
            <ac:spMk id="9" creationId="{EE180F12-A8FC-54F9-23BA-3DB0C499350E}"/>
          </ac:spMkLst>
        </pc:spChg>
        <pc:spChg chg="add mod">
          <ac:chgData name="Helena Seth-Smith" userId="4f7798af-70d2-45e7-8ff9-4f2ec488ccbf" providerId="ADAL" clId="{C59A2BE0-2E0B-194C-98C4-E77E0FC4CE0D}" dt="2023-03-22T16:50:30.795" v="3908" actId="14100"/>
          <ac:spMkLst>
            <pc:docMk/>
            <pc:sldMk cId="801236539" sldId="1440"/>
            <ac:spMk id="12" creationId="{51CD358E-8753-85E1-5EA8-AA9985CD9D4A}"/>
          </ac:spMkLst>
        </pc:spChg>
        <pc:spChg chg="add mod">
          <ac:chgData name="Helena Seth-Smith" userId="4f7798af-70d2-45e7-8ff9-4f2ec488ccbf" providerId="ADAL" clId="{C59A2BE0-2E0B-194C-98C4-E77E0FC4CE0D}" dt="2023-03-22T16:51:58.257" v="4006" actId="1037"/>
          <ac:spMkLst>
            <pc:docMk/>
            <pc:sldMk cId="801236539" sldId="1440"/>
            <ac:spMk id="14" creationId="{2EB179D2-A66F-4825-37EF-7DAD6E373CBF}"/>
          </ac:spMkLst>
        </pc:spChg>
        <pc:spChg chg="mod">
          <ac:chgData name="Helena Seth-Smith" userId="4f7798af-70d2-45e7-8ff9-4f2ec488ccbf" providerId="ADAL" clId="{C59A2BE0-2E0B-194C-98C4-E77E0FC4CE0D}" dt="2023-03-22T16:51:25.441" v="3997" actId="20577"/>
          <ac:spMkLst>
            <pc:docMk/>
            <pc:sldMk cId="801236539" sldId="1440"/>
            <ac:spMk id="7170" creationId="{00000000-0000-0000-0000-000000000000}"/>
          </ac:spMkLst>
        </pc:spChg>
        <pc:picChg chg="add mod">
          <ac:chgData name="Helena Seth-Smith" userId="4f7798af-70d2-45e7-8ff9-4f2ec488ccbf" providerId="ADAL" clId="{C59A2BE0-2E0B-194C-98C4-E77E0FC4CE0D}" dt="2023-03-22T16:46:13.101" v="3819" actId="1036"/>
          <ac:picMkLst>
            <pc:docMk/>
            <pc:sldMk cId="801236539" sldId="1440"/>
            <ac:picMk id="11" creationId="{FE698623-AFA4-95E8-1248-450923451974}"/>
          </ac:picMkLst>
        </pc:picChg>
      </pc:sldChg>
      <pc:sldChg chg="addSp delSp modSp add del mod">
        <pc:chgData name="Helena Seth-Smith" userId="4f7798af-70d2-45e7-8ff9-4f2ec488ccbf" providerId="ADAL" clId="{C59A2BE0-2E0B-194C-98C4-E77E0FC4CE0D}" dt="2023-03-22T16:26:07.433" v="3354" actId="2696"/>
        <pc:sldMkLst>
          <pc:docMk/>
          <pc:sldMk cId="3061248713" sldId="1441"/>
        </pc:sldMkLst>
        <pc:spChg chg="del">
          <ac:chgData name="Helena Seth-Smith" userId="4f7798af-70d2-45e7-8ff9-4f2ec488ccbf" providerId="ADAL" clId="{C59A2BE0-2E0B-194C-98C4-E77E0FC4CE0D}" dt="2023-03-22T12:32:47.272" v="2781" actId="478"/>
          <ac:spMkLst>
            <pc:docMk/>
            <pc:sldMk cId="3061248713" sldId="1441"/>
            <ac:spMk id="9" creationId="{0FF5EE38-1AEF-FEB6-A550-0ED6AB4E442A}"/>
          </ac:spMkLst>
        </pc:spChg>
        <pc:spChg chg="mod">
          <ac:chgData name="Helena Seth-Smith" userId="4f7798af-70d2-45e7-8ff9-4f2ec488ccbf" providerId="ADAL" clId="{C59A2BE0-2E0B-194C-98C4-E77E0FC4CE0D}" dt="2023-03-22T16:25:37.788" v="3353" actId="20577"/>
          <ac:spMkLst>
            <pc:docMk/>
            <pc:sldMk cId="3061248713" sldId="1441"/>
            <ac:spMk id="10" creationId="{D933D7D5-CD5D-7776-28FF-3E9F3F39E966}"/>
          </ac:spMkLst>
        </pc:spChg>
        <pc:spChg chg="mod">
          <ac:chgData name="Helena Seth-Smith" userId="4f7798af-70d2-45e7-8ff9-4f2ec488ccbf" providerId="ADAL" clId="{C59A2BE0-2E0B-194C-98C4-E77E0FC4CE0D}" dt="2023-03-22T11:15:00.682" v="2754" actId="20577"/>
          <ac:spMkLst>
            <pc:docMk/>
            <pc:sldMk cId="3061248713" sldId="1441"/>
            <ac:spMk id="7170" creationId="{00000000-0000-0000-0000-000000000000}"/>
          </ac:spMkLst>
        </pc:spChg>
        <pc:spChg chg="mod">
          <ac:chgData name="Helena Seth-Smith" userId="4f7798af-70d2-45e7-8ff9-4f2ec488ccbf" providerId="ADAL" clId="{C59A2BE0-2E0B-194C-98C4-E77E0FC4CE0D}" dt="2023-03-22T16:24:52.867" v="3314" actId="14100"/>
          <ac:spMkLst>
            <pc:docMk/>
            <pc:sldMk cId="3061248713" sldId="1441"/>
            <ac:spMk id="7171" creationId="{00000000-0000-0000-0000-000000000000}"/>
          </ac:spMkLst>
        </pc:spChg>
        <pc:picChg chg="del">
          <ac:chgData name="Helena Seth-Smith" userId="4f7798af-70d2-45e7-8ff9-4f2ec488ccbf" providerId="ADAL" clId="{C59A2BE0-2E0B-194C-98C4-E77E0FC4CE0D}" dt="2023-03-22T11:15:12.028" v="2763" actId="478"/>
          <ac:picMkLst>
            <pc:docMk/>
            <pc:sldMk cId="3061248713" sldId="1441"/>
            <ac:picMk id="6" creationId="{CCF99A95-5ADB-4205-2992-D7B05DE390C1}"/>
          </ac:picMkLst>
        </pc:picChg>
        <pc:picChg chg="add mod">
          <ac:chgData name="Helena Seth-Smith" userId="4f7798af-70d2-45e7-8ff9-4f2ec488ccbf" providerId="ADAL" clId="{C59A2BE0-2E0B-194C-98C4-E77E0FC4CE0D}" dt="2023-03-22T16:25:29.028" v="3348" actId="1038"/>
          <ac:picMkLst>
            <pc:docMk/>
            <pc:sldMk cId="3061248713" sldId="1441"/>
            <ac:picMk id="6146" creationId="{AA84C1EC-BBD2-9FA1-716C-DB0602418FF4}"/>
          </ac:picMkLst>
        </pc:picChg>
        <pc:picChg chg="add del mod">
          <ac:chgData name="Helena Seth-Smith" userId="4f7798af-70d2-45e7-8ff9-4f2ec488ccbf" providerId="ADAL" clId="{C59A2BE0-2E0B-194C-98C4-E77E0FC4CE0D}" dt="2023-03-22T16:24:57.363" v="3317" actId="478"/>
          <ac:picMkLst>
            <pc:docMk/>
            <pc:sldMk cId="3061248713" sldId="1441"/>
            <ac:picMk id="6148" creationId="{59E28949-1FFB-5A3C-4C52-36B60803E55E}"/>
          </ac:picMkLst>
        </pc:picChg>
      </pc:sldChg>
      <pc:sldChg chg="add">
        <pc:chgData name="Helena Seth-Smith" userId="4f7798af-70d2-45e7-8ff9-4f2ec488ccbf" providerId="ADAL" clId="{C59A2BE0-2E0B-194C-98C4-E77E0FC4CE0D}" dt="2023-03-22T16:26:17.557" v="3355"/>
        <pc:sldMkLst>
          <pc:docMk/>
          <pc:sldMk cId="4091246140" sldId="1441"/>
        </pc:sldMkLst>
      </pc:sldChg>
      <pc:sldChg chg="del">
        <pc:chgData name="Helena Seth-Smith" userId="4f7798af-70d2-45e7-8ff9-4f2ec488ccbf" providerId="ADAL" clId="{C59A2BE0-2E0B-194C-98C4-E77E0FC4CE0D}" dt="2023-03-21T20:26:16.607" v="54" actId="2696"/>
        <pc:sldMkLst>
          <pc:docMk/>
          <pc:sldMk cId="4246645135" sldId="1441"/>
        </pc:sldMkLst>
      </pc:sldChg>
      <pc:sldChg chg="addSp delSp modSp add mod">
        <pc:chgData name="Helena Seth-Smith" userId="4f7798af-70d2-45e7-8ff9-4f2ec488ccbf" providerId="ADAL" clId="{C59A2BE0-2E0B-194C-98C4-E77E0FC4CE0D}" dt="2023-03-22T19:05:16.716" v="4874" actId="207"/>
        <pc:sldMkLst>
          <pc:docMk/>
          <pc:sldMk cId="4126516644" sldId="1442"/>
        </pc:sldMkLst>
        <pc:spChg chg="del mod">
          <ac:chgData name="Helena Seth-Smith" userId="4f7798af-70d2-45e7-8ff9-4f2ec488ccbf" providerId="ADAL" clId="{C59A2BE0-2E0B-194C-98C4-E77E0FC4CE0D}" dt="2023-03-22T17:50:15.076" v="4767" actId="478"/>
          <ac:spMkLst>
            <pc:docMk/>
            <pc:sldMk cId="4126516644" sldId="1442"/>
            <ac:spMk id="2" creationId="{785BF3BA-65B9-615F-3D3C-A2281FD08572}"/>
          </ac:spMkLst>
        </pc:spChg>
        <pc:spChg chg="del mod">
          <ac:chgData name="Helena Seth-Smith" userId="4f7798af-70d2-45e7-8ff9-4f2ec488ccbf" providerId="ADAL" clId="{C59A2BE0-2E0B-194C-98C4-E77E0FC4CE0D}" dt="2023-03-22T17:50:15.076" v="4767" actId="478"/>
          <ac:spMkLst>
            <pc:docMk/>
            <pc:sldMk cId="4126516644" sldId="1442"/>
            <ac:spMk id="6" creationId="{7F8EC644-BB98-8921-CBC2-285ED9333434}"/>
          </ac:spMkLst>
        </pc:spChg>
        <pc:spChg chg="del mod">
          <ac:chgData name="Helena Seth-Smith" userId="4f7798af-70d2-45e7-8ff9-4f2ec488ccbf" providerId="ADAL" clId="{C59A2BE0-2E0B-194C-98C4-E77E0FC4CE0D}" dt="2023-03-22T17:51:16.606" v="4847"/>
          <ac:spMkLst>
            <pc:docMk/>
            <pc:sldMk cId="4126516644" sldId="1442"/>
            <ac:spMk id="7" creationId="{4AAA3333-7920-343D-1F0D-B7E208A87214}"/>
          </ac:spMkLst>
        </pc:spChg>
        <pc:spChg chg="add mod">
          <ac:chgData name="Helena Seth-Smith" userId="4f7798af-70d2-45e7-8ff9-4f2ec488ccbf" providerId="ADAL" clId="{C59A2BE0-2E0B-194C-98C4-E77E0FC4CE0D}" dt="2023-03-22T19:05:16.716" v="4874" actId="207"/>
          <ac:spMkLst>
            <pc:docMk/>
            <pc:sldMk cId="4126516644" sldId="1442"/>
            <ac:spMk id="8" creationId="{1C8EE4E3-961F-9F3F-AB34-4BE194ADDFCC}"/>
          </ac:spMkLst>
        </pc:spChg>
        <pc:spChg chg="mod">
          <ac:chgData name="Helena Seth-Smith" userId="4f7798af-70d2-45e7-8ff9-4f2ec488ccbf" providerId="ADAL" clId="{C59A2BE0-2E0B-194C-98C4-E77E0FC4CE0D}" dt="2023-03-22T17:42:50.404" v="4503" actId="207"/>
          <ac:spMkLst>
            <pc:docMk/>
            <pc:sldMk cId="4126516644" sldId="1442"/>
            <ac:spMk id="7170" creationId="{00000000-0000-0000-0000-000000000000}"/>
          </ac:spMkLst>
        </pc:spChg>
        <pc:picChg chg="add mod modCrop">
          <ac:chgData name="Helena Seth-Smith" userId="4f7798af-70d2-45e7-8ff9-4f2ec488ccbf" providerId="ADAL" clId="{C59A2BE0-2E0B-194C-98C4-E77E0FC4CE0D}" dt="2023-03-22T19:05:10.940" v="4873" actId="14100"/>
          <ac:picMkLst>
            <pc:docMk/>
            <pc:sldMk cId="4126516644" sldId="1442"/>
            <ac:picMk id="10" creationId="{1C350D73-31A5-32FC-3EB0-324FEE1A19B7}"/>
          </ac:picMkLst>
        </pc:picChg>
      </pc:sldChg>
      <pc:sldChg chg="modSp add mod">
        <pc:chgData name="Helena Seth-Smith" userId="4f7798af-70d2-45e7-8ff9-4f2ec488ccbf" providerId="ADAL" clId="{C59A2BE0-2E0B-194C-98C4-E77E0FC4CE0D}" dt="2023-03-22T17:00:37.609" v="4047" actId="20577"/>
        <pc:sldMkLst>
          <pc:docMk/>
          <pc:sldMk cId="3318900490" sldId="1443"/>
        </pc:sldMkLst>
        <pc:spChg chg="mod">
          <ac:chgData name="Helena Seth-Smith" userId="4f7798af-70d2-45e7-8ff9-4f2ec488ccbf" providerId="ADAL" clId="{C59A2BE0-2E0B-194C-98C4-E77E0FC4CE0D}" dt="2023-03-22T17:00:37.609" v="4047" actId="20577"/>
          <ac:spMkLst>
            <pc:docMk/>
            <pc:sldMk cId="3318900490" sldId="1443"/>
            <ac:spMk id="7171" creationId="{00000000-0000-0000-0000-000000000000}"/>
          </ac:spMkLst>
        </pc:spChg>
      </pc:sldChg>
      <pc:sldChg chg="delSp modSp add del mod delAnim">
        <pc:chgData name="Helena Seth-Smith" userId="4f7798af-70d2-45e7-8ff9-4f2ec488ccbf" providerId="ADAL" clId="{C59A2BE0-2E0B-194C-98C4-E77E0FC4CE0D}" dt="2023-03-22T19:09:52.128" v="5171" actId="2696"/>
        <pc:sldMkLst>
          <pc:docMk/>
          <pc:sldMk cId="3893541855" sldId="1444"/>
        </pc:sldMkLst>
        <pc:spChg chg="del">
          <ac:chgData name="Helena Seth-Smith" userId="4f7798af-70d2-45e7-8ff9-4f2ec488ccbf" providerId="ADAL" clId="{C59A2BE0-2E0B-194C-98C4-E77E0FC4CE0D}" dt="2023-03-22T19:07:39.166" v="5157" actId="478"/>
          <ac:spMkLst>
            <pc:docMk/>
            <pc:sldMk cId="3893541855" sldId="1444"/>
            <ac:spMk id="8" creationId="{CE3C2341-5CDD-5FC8-0916-01C1890F4906}"/>
          </ac:spMkLst>
        </pc:spChg>
        <pc:spChg chg="del">
          <ac:chgData name="Helena Seth-Smith" userId="4f7798af-70d2-45e7-8ff9-4f2ec488ccbf" providerId="ADAL" clId="{C59A2BE0-2E0B-194C-98C4-E77E0FC4CE0D}" dt="2023-03-22T19:06:49.374" v="4973" actId="478"/>
          <ac:spMkLst>
            <pc:docMk/>
            <pc:sldMk cId="3893541855" sldId="1444"/>
            <ac:spMk id="9" creationId="{19FE81DD-1049-C569-0196-F54F1A21AC2F}"/>
          </ac:spMkLst>
        </pc:spChg>
        <pc:spChg chg="del">
          <ac:chgData name="Helena Seth-Smith" userId="4f7798af-70d2-45e7-8ff9-4f2ec488ccbf" providerId="ADAL" clId="{C59A2BE0-2E0B-194C-98C4-E77E0FC4CE0D}" dt="2023-03-22T19:07:40.992" v="5158" actId="478"/>
          <ac:spMkLst>
            <pc:docMk/>
            <pc:sldMk cId="3893541855" sldId="1444"/>
            <ac:spMk id="12" creationId="{15083811-D4BA-85D6-4885-9FE5056FEC29}"/>
          </ac:spMkLst>
        </pc:spChg>
        <pc:spChg chg="del">
          <ac:chgData name="Helena Seth-Smith" userId="4f7798af-70d2-45e7-8ff9-4f2ec488ccbf" providerId="ADAL" clId="{C59A2BE0-2E0B-194C-98C4-E77E0FC4CE0D}" dt="2023-03-22T19:06:52.841" v="4976" actId="478"/>
          <ac:spMkLst>
            <pc:docMk/>
            <pc:sldMk cId="3893541855" sldId="1444"/>
            <ac:spMk id="15" creationId="{82431078-387D-8E84-DBDB-A08FE6D37856}"/>
          </ac:spMkLst>
        </pc:spChg>
        <pc:spChg chg="del">
          <ac:chgData name="Helena Seth-Smith" userId="4f7798af-70d2-45e7-8ff9-4f2ec488ccbf" providerId="ADAL" clId="{C59A2BE0-2E0B-194C-98C4-E77E0FC4CE0D}" dt="2023-03-22T19:07:42.833" v="5159" actId="478"/>
          <ac:spMkLst>
            <pc:docMk/>
            <pc:sldMk cId="3893541855" sldId="1444"/>
            <ac:spMk id="16" creationId="{4F80B0A3-0056-BDBE-B84E-5079C5F98539}"/>
          </ac:spMkLst>
        </pc:spChg>
        <pc:spChg chg="del">
          <ac:chgData name="Helena Seth-Smith" userId="4f7798af-70d2-45e7-8ff9-4f2ec488ccbf" providerId="ADAL" clId="{C59A2BE0-2E0B-194C-98C4-E77E0FC4CE0D}" dt="2023-03-22T19:06:54.164" v="4977" actId="478"/>
          <ac:spMkLst>
            <pc:docMk/>
            <pc:sldMk cId="3893541855" sldId="1444"/>
            <ac:spMk id="17" creationId="{D8B5E67C-4678-1372-EBCB-B44707C74452}"/>
          </ac:spMkLst>
        </pc:spChg>
        <pc:spChg chg="mod">
          <ac:chgData name="Helena Seth-Smith" userId="4f7798af-70d2-45e7-8ff9-4f2ec488ccbf" providerId="ADAL" clId="{C59A2BE0-2E0B-194C-98C4-E77E0FC4CE0D}" dt="2023-03-22T19:09:04.280" v="5160" actId="12"/>
          <ac:spMkLst>
            <pc:docMk/>
            <pc:sldMk cId="3893541855" sldId="1444"/>
            <ac:spMk id="18" creationId="{1042875B-183A-7FAD-B021-4A7A005F52EB}"/>
          </ac:spMkLst>
        </pc:spChg>
        <pc:spChg chg="mod">
          <ac:chgData name="Helena Seth-Smith" userId="4f7798af-70d2-45e7-8ff9-4f2ec488ccbf" providerId="ADAL" clId="{C59A2BE0-2E0B-194C-98C4-E77E0FC4CE0D}" dt="2023-03-22T19:06:47.589" v="4971" actId="20577"/>
          <ac:spMkLst>
            <pc:docMk/>
            <pc:sldMk cId="3893541855" sldId="1444"/>
            <ac:spMk id="7170" creationId="{00000000-0000-0000-0000-000000000000}"/>
          </ac:spMkLst>
        </pc:spChg>
        <pc:grpChg chg="del">
          <ac:chgData name="Helena Seth-Smith" userId="4f7798af-70d2-45e7-8ff9-4f2ec488ccbf" providerId="ADAL" clId="{C59A2BE0-2E0B-194C-98C4-E77E0FC4CE0D}" dt="2023-03-22T19:06:51.745" v="4975" actId="478"/>
          <ac:grpSpMkLst>
            <pc:docMk/>
            <pc:sldMk cId="3893541855" sldId="1444"/>
            <ac:grpSpMk id="11" creationId="{F42E92AC-2848-F2A2-F8D7-F6405FE03381}"/>
          </ac:grpSpMkLst>
        </pc:grpChg>
        <pc:picChg chg="del">
          <ac:chgData name="Helena Seth-Smith" userId="4f7798af-70d2-45e7-8ff9-4f2ec488ccbf" providerId="ADAL" clId="{C59A2BE0-2E0B-194C-98C4-E77E0FC4CE0D}" dt="2023-03-22T19:06:50.981" v="4974" actId="478"/>
          <ac:picMkLst>
            <pc:docMk/>
            <pc:sldMk cId="3893541855" sldId="1444"/>
            <ac:picMk id="2" creationId="{045241C4-DD9C-C8C7-3BF8-111A178370EF}"/>
          </ac:picMkLst>
        </pc:picChg>
        <pc:picChg chg="del">
          <ac:chgData name="Helena Seth-Smith" userId="4f7798af-70d2-45e7-8ff9-4f2ec488ccbf" providerId="ADAL" clId="{C59A2BE0-2E0B-194C-98C4-E77E0FC4CE0D}" dt="2023-03-22T19:06:48.781" v="4972" actId="478"/>
          <ac:picMkLst>
            <pc:docMk/>
            <pc:sldMk cId="3893541855" sldId="1444"/>
            <ac:picMk id="7" creationId="{0ACBAEAA-8474-E8A0-2954-8788A405F46C}"/>
          </ac:picMkLst>
        </pc:picChg>
      </pc:sldChg>
      <pc:sldChg chg="delSp modSp add mod ord">
        <pc:chgData name="Helena Seth-Smith" userId="4f7798af-70d2-45e7-8ff9-4f2ec488ccbf" providerId="ADAL" clId="{C59A2BE0-2E0B-194C-98C4-E77E0FC4CE0D}" dt="2023-03-22T19:11:45.565" v="5565" actId="14100"/>
        <pc:sldMkLst>
          <pc:docMk/>
          <pc:sldMk cId="2621027983" sldId="1445"/>
        </pc:sldMkLst>
        <pc:spChg chg="mod">
          <ac:chgData name="Helena Seth-Smith" userId="4f7798af-70d2-45e7-8ff9-4f2ec488ccbf" providerId="ADAL" clId="{C59A2BE0-2E0B-194C-98C4-E77E0FC4CE0D}" dt="2023-03-22T19:11:45.565" v="5565" actId="14100"/>
          <ac:spMkLst>
            <pc:docMk/>
            <pc:sldMk cId="2621027983" sldId="1445"/>
            <ac:spMk id="8" creationId="{1C8EE4E3-961F-9F3F-AB34-4BE194ADDFCC}"/>
          </ac:spMkLst>
        </pc:spChg>
        <pc:spChg chg="mod">
          <ac:chgData name="Helena Seth-Smith" userId="4f7798af-70d2-45e7-8ff9-4f2ec488ccbf" providerId="ADAL" clId="{C59A2BE0-2E0B-194C-98C4-E77E0FC4CE0D}" dt="2023-03-22T19:09:37.619" v="5164"/>
          <ac:spMkLst>
            <pc:docMk/>
            <pc:sldMk cId="2621027983" sldId="1445"/>
            <ac:spMk id="7170" creationId="{00000000-0000-0000-0000-000000000000}"/>
          </ac:spMkLst>
        </pc:spChg>
        <pc:picChg chg="del">
          <ac:chgData name="Helena Seth-Smith" userId="4f7798af-70d2-45e7-8ff9-4f2ec488ccbf" providerId="ADAL" clId="{C59A2BE0-2E0B-194C-98C4-E77E0FC4CE0D}" dt="2023-03-22T19:09:39.492" v="5165" actId="478"/>
          <ac:picMkLst>
            <pc:docMk/>
            <pc:sldMk cId="2621027983" sldId="1445"/>
            <ac:picMk id="10" creationId="{1C350D73-31A5-32FC-3EB0-324FEE1A19B7}"/>
          </ac:picMkLst>
        </pc:picChg>
      </pc:sldChg>
      <pc:sldChg chg="addSp delSp modSp add mod delAnim">
        <pc:chgData name="Helena Seth-Smith" userId="4f7798af-70d2-45e7-8ff9-4f2ec488ccbf" providerId="ADAL" clId="{C59A2BE0-2E0B-194C-98C4-E77E0FC4CE0D}" dt="2023-03-22T19:13:12.927" v="5579" actId="14100"/>
        <pc:sldMkLst>
          <pc:docMk/>
          <pc:sldMk cId="2490134102" sldId="1446"/>
        </pc:sldMkLst>
        <pc:spChg chg="del">
          <ac:chgData name="Helena Seth-Smith" userId="4f7798af-70d2-45e7-8ff9-4f2ec488ccbf" providerId="ADAL" clId="{C59A2BE0-2E0B-194C-98C4-E77E0FC4CE0D}" dt="2023-03-22T19:12:31.314" v="5571" actId="478"/>
          <ac:spMkLst>
            <pc:docMk/>
            <pc:sldMk cId="2490134102" sldId="1446"/>
            <ac:spMk id="8" creationId="{CE3C2341-5CDD-5FC8-0916-01C1890F4906}"/>
          </ac:spMkLst>
        </pc:spChg>
        <pc:spChg chg="del">
          <ac:chgData name="Helena Seth-Smith" userId="4f7798af-70d2-45e7-8ff9-4f2ec488ccbf" providerId="ADAL" clId="{C59A2BE0-2E0B-194C-98C4-E77E0FC4CE0D}" dt="2023-03-22T19:12:31.314" v="5571" actId="478"/>
          <ac:spMkLst>
            <pc:docMk/>
            <pc:sldMk cId="2490134102" sldId="1446"/>
            <ac:spMk id="9" creationId="{19FE81DD-1049-C569-0196-F54F1A21AC2F}"/>
          </ac:spMkLst>
        </pc:spChg>
        <pc:spChg chg="del">
          <ac:chgData name="Helena Seth-Smith" userId="4f7798af-70d2-45e7-8ff9-4f2ec488ccbf" providerId="ADAL" clId="{C59A2BE0-2E0B-194C-98C4-E77E0FC4CE0D}" dt="2023-03-22T19:12:31.314" v="5571" actId="478"/>
          <ac:spMkLst>
            <pc:docMk/>
            <pc:sldMk cId="2490134102" sldId="1446"/>
            <ac:spMk id="12" creationId="{15083811-D4BA-85D6-4885-9FE5056FEC29}"/>
          </ac:spMkLst>
        </pc:spChg>
        <pc:spChg chg="del">
          <ac:chgData name="Helena Seth-Smith" userId="4f7798af-70d2-45e7-8ff9-4f2ec488ccbf" providerId="ADAL" clId="{C59A2BE0-2E0B-194C-98C4-E77E0FC4CE0D}" dt="2023-03-22T19:12:31.314" v="5571" actId="478"/>
          <ac:spMkLst>
            <pc:docMk/>
            <pc:sldMk cId="2490134102" sldId="1446"/>
            <ac:spMk id="15" creationId="{82431078-387D-8E84-DBDB-A08FE6D37856}"/>
          </ac:spMkLst>
        </pc:spChg>
        <pc:spChg chg="del">
          <ac:chgData name="Helena Seth-Smith" userId="4f7798af-70d2-45e7-8ff9-4f2ec488ccbf" providerId="ADAL" clId="{C59A2BE0-2E0B-194C-98C4-E77E0FC4CE0D}" dt="2023-03-22T19:12:35.226" v="5572" actId="478"/>
          <ac:spMkLst>
            <pc:docMk/>
            <pc:sldMk cId="2490134102" sldId="1446"/>
            <ac:spMk id="16" creationId="{4F80B0A3-0056-BDBE-B84E-5079C5F98539}"/>
          </ac:spMkLst>
        </pc:spChg>
        <pc:spChg chg="del">
          <ac:chgData name="Helena Seth-Smith" userId="4f7798af-70d2-45e7-8ff9-4f2ec488ccbf" providerId="ADAL" clId="{C59A2BE0-2E0B-194C-98C4-E77E0FC4CE0D}" dt="2023-03-22T19:12:35.226" v="5572" actId="478"/>
          <ac:spMkLst>
            <pc:docMk/>
            <pc:sldMk cId="2490134102" sldId="1446"/>
            <ac:spMk id="17" creationId="{D8B5E67C-4678-1372-EBCB-B44707C74452}"/>
          </ac:spMkLst>
        </pc:spChg>
        <pc:spChg chg="del">
          <ac:chgData name="Helena Seth-Smith" userId="4f7798af-70d2-45e7-8ff9-4f2ec488ccbf" providerId="ADAL" clId="{C59A2BE0-2E0B-194C-98C4-E77E0FC4CE0D}" dt="2023-03-22T19:12:28.433" v="5570" actId="478"/>
          <ac:spMkLst>
            <pc:docMk/>
            <pc:sldMk cId="2490134102" sldId="1446"/>
            <ac:spMk id="18" creationId="{1042875B-183A-7FAD-B021-4A7A005F52EB}"/>
          </ac:spMkLst>
        </pc:spChg>
        <pc:spChg chg="mod">
          <ac:chgData name="Helena Seth-Smith" userId="4f7798af-70d2-45e7-8ff9-4f2ec488ccbf" providerId="ADAL" clId="{C59A2BE0-2E0B-194C-98C4-E77E0FC4CE0D}" dt="2023-03-22T19:12:38.508" v="5573"/>
          <ac:spMkLst>
            <pc:docMk/>
            <pc:sldMk cId="2490134102" sldId="1446"/>
            <ac:spMk id="23" creationId="{C45282C0-FEC2-42AB-E443-31584FAEA523}"/>
          </ac:spMkLst>
        </pc:spChg>
        <pc:spChg chg="add mod">
          <ac:chgData name="Helena Seth-Smith" userId="4f7798af-70d2-45e7-8ff9-4f2ec488ccbf" providerId="ADAL" clId="{C59A2BE0-2E0B-194C-98C4-E77E0FC4CE0D}" dt="2023-03-22T19:12:45.657" v="5577"/>
          <ac:spMkLst>
            <pc:docMk/>
            <pc:sldMk cId="2490134102" sldId="1446"/>
            <ac:spMk id="24" creationId="{2C07019F-76C4-15D4-13E5-244BA5F3BF23}"/>
          </ac:spMkLst>
        </pc:spChg>
        <pc:spChg chg="add mod">
          <ac:chgData name="Helena Seth-Smith" userId="4f7798af-70d2-45e7-8ff9-4f2ec488ccbf" providerId="ADAL" clId="{C59A2BE0-2E0B-194C-98C4-E77E0FC4CE0D}" dt="2023-03-22T19:13:12.927" v="5579" actId="14100"/>
          <ac:spMkLst>
            <pc:docMk/>
            <pc:sldMk cId="2490134102" sldId="1446"/>
            <ac:spMk id="25" creationId="{B4FC3D4F-5FD1-0B16-A28E-11BB6B59A7BA}"/>
          </ac:spMkLst>
        </pc:spChg>
        <pc:spChg chg="mod">
          <ac:chgData name="Helena Seth-Smith" userId="4f7798af-70d2-45e7-8ff9-4f2ec488ccbf" providerId="ADAL" clId="{C59A2BE0-2E0B-194C-98C4-E77E0FC4CE0D}" dt="2023-03-22T19:12:24.373" v="5569" actId="114"/>
          <ac:spMkLst>
            <pc:docMk/>
            <pc:sldMk cId="2490134102" sldId="1446"/>
            <ac:spMk id="7170" creationId="{00000000-0000-0000-0000-000000000000}"/>
          </ac:spMkLst>
        </pc:spChg>
        <pc:grpChg chg="add mod">
          <ac:chgData name="Helena Seth-Smith" userId="4f7798af-70d2-45e7-8ff9-4f2ec488ccbf" providerId="ADAL" clId="{C59A2BE0-2E0B-194C-98C4-E77E0FC4CE0D}" dt="2023-03-22T19:12:41.716" v="5576" actId="1036"/>
          <ac:grpSpMkLst>
            <pc:docMk/>
            <pc:sldMk cId="2490134102" sldId="1446"/>
            <ac:grpSpMk id="6" creationId="{FB4A8B22-5437-443D-4AAD-7A9AA2410E45}"/>
          </ac:grpSpMkLst>
        </pc:grpChg>
        <pc:grpChg chg="del">
          <ac:chgData name="Helena Seth-Smith" userId="4f7798af-70d2-45e7-8ff9-4f2ec488ccbf" providerId="ADAL" clId="{C59A2BE0-2E0B-194C-98C4-E77E0FC4CE0D}" dt="2023-03-22T19:12:31.314" v="5571" actId="478"/>
          <ac:grpSpMkLst>
            <pc:docMk/>
            <pc:sldMk cId="2490134102" sldId="1446"/>
            <ac:grpSpMk id="11" creationId="{F42E92AC-2848-F2A2-F8D7-F6405FE03381}"/>
          </ac:grpSpMkLst>
        </pc:grpChg>
        <pc:grpChg chg="mod">
          <ac:chgData name="Helena Seth-Smith" userId="4f7798af-70d2-45e7-8ff9-4f2ec488ccbf" providerId="ADAL" clId="{C59A2BE0-2E0B-194C-98C4-E77E0FC4CE0D}" dt="2023-03-22T19:12:38.508" v="5573"/>
          <ac:grpSpMkLst>
            <pc:docMk/>
            <pc:sldMk cId="2490134102" sldId="1446"/>
            <ac:grpSpMk id="19" creationId="{DDA0DAFF-3844-7AB3-B5D1-C32D5EAE555D}"/>
          </ac:grpSpMkLst>
        </pc:grpChg>
        <pc:grpChg chg="mod">
          <ac:chgData name="Helena Seth-Smith" userId="4f7798af-70d2-45e7-8ff9-4f2ec488ccbf" providerId="ADAL" clId="{C59A2BE0-2E0B-194C-98C4-E77E0FC4CE0D}" dt="2023-03-22T19:12:38.508" v="5573"/>
          <ac:grpSpMkLst>
            <pc:docMk/>
            <pc:sldMk cId="2490134102" sldId="1446"/>
            <ac:grpSpMk id="21" creationId="{E64B2555-A1E2-7850-A531-2325879603EB}"/>
          </ac:grpSpMkLst>
        </pc:grpChg>
        <pc:picChg chg="del">
          <ac:chgData name="Helena Seth-Smith" userId="4f7798af-70d2-45e7-8ff9-4f2ec488ccbf" providerId="ADAL" clId="{C59A2BE0-2E0B-194C-98C4-E77E0FC4CE0D}" dt="2023-03-22T19:12:21.300" v="5568" actId="478"/>
          <ac:picMkLst>
            <pc:docMk/>
            <pc:sldMk cId="2490134102" sldId="1446"/>
            <ac:picMk id="2" creationId="{045241C4-DD9C-C8C7-3BF8-111A178370EF}"/>
          </ac:picMkLst>
        </pc:picChg>
        <pc:picChg chg="del">
          <ac:chgData name="Helena Seth-Smith" userId="4f7798af-70d2-45e7-8ff9-4f2ec488ccbf" providerId="ADAL" clId="{C59A2BE0-2E0B-194C-98C4-E77E0FC4CE0D}" dt="2023-03-22T19:12:35.226" v="5572" actId="478"/>
          <ac:picMkLst>
            <pc:docMk/>
            <pc:sldMk cId="2490134102" sldId="1446"/>
            <ac:picMk id="7" creationId="{0ACBAEAA-8474-E8A0-2954-8788A405F46C}"/>
          </ac:picMkLst>
        </pc:picChg>
        <pc:picChg chg="mod">
          <ac:chgData name="Helena Seth-Smith" userId="4f7798af-70d2-45e7-8ff9-4f2ec488ccbf" providerId="ADAL" clId="{C59A2BE0-2E0B-194C-98C4-E77E0FC4CE0D}" dt="2023-03-22T19:12:38.508" v="5573"/>
          <ac:picMkLst>
            <pc:docMk/>
            <pc:sldMk cId="2490134102" sldId="1446"/>
            <ac:picMk id="10" creationId="{393C84E4-143E-2FCC-CC71-A1966B9850C7}"/>
          </ac:picMkLst>
        </pc:picChg>
        <pc:picChg chg="mod">
          <ac:chgData name="Helena Seth-Smith" userId="4f7798af-70d2-45e7-8ff9-4f2ec488ccbf" providerId="ADAL" clId="{C59A2BE0-2E0B-194C-98C4-E77E0FC4CE0D}" dt="2023-03-22T19:12:38.508" v="5573"/>
          <ac:picMkLst>
            <pc:docMk/>
            <pc:sldMk cId="2490134102" sldId="1446"/>
            <ac:picMk id="20" creationId="{7200BF46-2810-31A3-9C8C-44B6C71E4F5E}"/>
          </ac:picMkLst>
        </pc:picChg>
        <pc:picChg chg="mod">
          <ac:chgData name="Helena Seth-Smith" userId="4f7798af-70d2-45e7-8ff9-4f2ec488ccbf" providerId="ADAL" clId="{C59A2BE0-2E0B-194C-98C4-E77E0FC4CE0D}" dt="2023-03-22T19:12:38.508" v="5573"/>
          <ac:picMkLst>
            <pc:docMk/>
            <pc:sldMk cId="2490134102" sldId="1446"/>
            <ac:picMk id="22" creationId="{CB56BFE3-F9F1-3885-5CCE-73991DD31E12}"/>
          </ac:picMkLst>
        </pc:picChg>
      </pc:sldChg>
      <pc:sldMasterChg chg="delSldLayout">
        <pc:chgData name="Helena Seth-Smith" userId="4f7798af-70d2-45e7-8ff9-4f2ec488ccbf" providerId="ADAL" clId="{C59A2BE0-2E0B-194C-98C4-E77E0FC4CE0D}" dt="2023-03-22T19:13:16.257" v="5581" actId="2696"/>
        <pc:sldMasterMkLst>
          <pc:docMk/>
          <pc:sldMasterMk cId="0" sldId="2147483648"/>
        </pc:sldMasterMkLst>
        <pc:sldLayoutChg chg="del">
          <pc:chgData name="Helena Seth-Smith" userId="4f7798af-70d2-45e7-8ff9-4f2ec488ccbf" providerId="ADAL" clId="{C59A2BE0-2E0B-194C-98C4-E77E0FC4CE0D}" dt="2023-03-22T10:56:11.162" v="2399" actId="2696"/>
          <pc:sldLayoutMkLst>
            <pc:docMk/>
            <pc:sldMasterMk cId="0" sldId="2147483648"/>
            <pc:sldLayoutMk cId="1280350559" sldId="2147483659"/>
          </pc:sldLayoutMkLst>
        </pc:sldLayoutChg>
        <pc:sldLayoutChg chg="del">
          <pc:chgData name="Helena Seth-Smith" userId="4f7798af-70d2-45e7-8ff9-4f2ec488ccbf" providerId="ADAL" clId="{C59A2BE0-2E0B-194C-98C4-E77E0FC4CE0D}" dt="2023-03-21T20:26:16.701" v="60" actId="2696"/>
          <pc:sldLayoutMkLst>
            <pc:docMk/>
            <pc:sldMasterMk cId="0" sldId="2147483648"/>
            <pc:sldLayoutMk cId="1702926259" sldId="2147483659"/>
          </pc:sldLayoutMkLst>
        </pc:sldLayoutChg>
        <pc:sldLayoutChg chg="del">
          <pc:chgData name="Helena Seth-Smith" userId="4f7798af-70d2-45e7-8ff9-4f2ec488ccbf" providerId="ADAL" clId="{C59A2BE0-2E0B-194C-98C4-E77E0FC4CE0D}" dt="2023-03-22T19:13:16.257" v="5581" actId="2696"/>
          <pc:sldLayoutMkLst>
            <pc:docMk/>
            <pc:sldMasterMk cId="0" sldId="2147483648"/>
            <pc:sldLayoutMk cId="3766066612" sldId="2147483659"/>
          </pc:sldLayoutMkLst>
        </pc:sldLayoutChg>
        <pc:sldLayoutChg chg="del">
          <pc:chgData name="Helena Seth-Smith" userId="4f7798af-70d2-45e7-8ff9-4f2ec488ccbf" providerId="ADAL" clId="{C59A2BE0-2E0B-194C-98C4-E77E0FC4CE0D}" dt="2023-03-21T20:26:16.722" v="66" actId="2696"/>
          <pc:sldLayoutMkLst>
            <pc:docMk/>
            <pc:sldMasterMk cId="0" sldId="2147483648"/>
            <pc:sldLayoutMk cId="2006701128" sldId="2147483660"/>
          </pc:sldLayoutMkLst>
        </pc:sldLayoutChg>
        <pc:sldLayoutChg chg="del">
          <pc:chgData name="Helena Seth-Smith" userId="4f7798af-70d2-45e7-8ff9-4f2ec488ccbf" providerId="ADAL" clId="{C59A2BE0-2E0B-194C-98C4-E77E0FC4CE0D}" dt="2023-03-21T20:26:16.761" v="72" actId="2696"/>
          <pc:sldLayoutMkLst>
            <pc:docMk/>
            <pc:sldMasterMk cId="0" sldId="2147483648"/>
            <pc:sldLayoutMk cId="2704264856" sldId="2147483661"/>
          </pc:sldLayoutMkLst>
        </pc:sldLayoutChg>
        <pc:sldLayoutChg chg="del">
          <pc:chgData name="Helena Seth-Smith" userId="4f7798af-70d2-45e7-8ff9-4f2ec488ccbf" providerId="ADAL" clId="{C59A2BE0-2E0B-194C-98C4-E77E0FC4CE0D}" dt="2023-03-21T20:26:16.766" v="74" actId="2696"/>
          <pc:sldLayoutMkLst>
            <pc:docMk/>
            <pc:sldMasterMk cId="0" sldId="2147483648"/>
            <pc:sldLayoutMk cId="2727521612" sldId="214748366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773363" cy="433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6211" tIns="43106" rIns="86211" bIns="43106" numCol="1" anchor="t" anchorCtr="0" compatLnSpc="1">
            <a:prstTxWarp prst="textNoShape">
              <a:avLst/>
            </a:prstTxWarp>
          </a:bodyPr>
          <a:lstStyle>
            <a:lvl1pPr defTabSz="862013">
              <a:defRPr sz="1100"/>
            </a:lvl1pPr>
          </a:lstStyle>
          <a:p>
            <a:endParaRPr lang="de-CH"/>
          </a:p>
        </p:txBody>
      </p:sp>
      <p:sp>
        <p:nvSpPr>
          <p:cNvPr id="5123" name="Rectangle 3"/>
          <p:cNvSpPr>
            <a:spLocks noGrp="1" noChangeArrowheads="1"/>
          </p:cNvSpPr>
          <p:nvPr>
            <p:ph type="dt" idx="1"/>
          </p:nvPr>
        </p:nvSpPr>
        <p:spPr bwMode="auto">
          <a:xfrm>
            <a:off x="3625850" y="0"/>
            <a:ext cx="2773363" cy="433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6211" tIns="43106" rIns="86211" bIns="43106" numCol="1" anchor="t" anchorCtr="0" compatLnSpc="1">
            <a:prstTxWarp prst="textNoShape">
              <a:avLst/>
            </a:prstTxWarp>
          </a:bodyPr>
          <a:lstStyle>
            <a:lvl1pPr algn="r" defTabSz="862013">
              <a:defRPr sz="1100"/>
            </a:lvl1pPr>
          </a:lstStyle>
          <a:p>
            <a:endParaRPr lang="de-CH"/>
          </a:p>
        </p:txBody>
      </p:sp>
      <p:sp>
        <p:nvSpPr>
          <p:cNvPr id="5124" name="Rectangle 4"/>
          <p:cNvSpPr>
            <a:spLocks noGrp="1" noRot="1" noChangeAspect="1" noChangeArrowheads="1" noTextEdit="1"/>
          </p:cNvSpPr>
          <p:nvPr>
            <p:ph type="sldImg" idx="2"/>
          </p:nvPr>
        </p:nvSpPr>
        <p:spPr bwMode="auto">
          <a:xfrm>
            <a:off x="307975" y="652463"/>
            <a:ext cx="5786438" cy="3255962"/>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5125" name="Rectangle 5"/>
          <p:cNvSpPr>
            <a:spLocks noGrp="1" noChangeArrowheads="1"/>
          </p:cNvSpPr>
          <p:nvPr>
            <p:ph type="body" sz="quarter" idx="3"/>
          </p:nvPr>
        </p:nvSpPr>
        <p:spPr bwMode="auto">
          <a:xfrm>
            <a:off x="639763" y="4125913"/>
            <a:ext cx="5121275" cy="3908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6211" tIns="43106" rIns="86211" bIns="43106" numCol="1" anchor="t" anchorCtr="0" compatLnSpc="1">
            <a:prstTxWarp prst="textNoShape">
              <a:avLst/>
            </a:prstTxWarp>
          </a:bodyPr>
          <a:lstStyle/>
          <a:p>
            <a:pPr lvl="0"/>
            <a:r>
              <a:rPr lang="de-CH"/>
              <a:t>Textmasterformate durch Klicken bearbeiten</a:t>
            </a:r>
          </a:p>
          <a:p>
            <a:pPr lvl="1"/>
            <a:r>
              <a:rPr lang="de-CH"/>
              <a:t>Zweite Ebene</a:t>
            </a:r>
          </a:p>
          <a:p>
            <a:pPr lvl="2"/>
            <a:r>
              <a:rPr lang="de-CH"/>
              <a:t>Dritte Ebene</a:t>
            </a:r>
          </a:p>
          <a:p>
            <a:pPr lvl="3"/>
            <a:r>
              <a:rPr lang="de-CH"/>
              <a:t>Vierte Ebene</a:t>
            </a:r>
          </a:p>
          <a:p>
            <a:pPr lvl="4"/>
            <a:r>
              <a:rPr lang="de-CH"/>
              <a:t>Fünfte Ebene</a:t>
            </a:r>
          </a:p>
        </p:txBody>
      </p:sp>
      <p:sp>
        <p:nvSpPr>
          <p:cNvPr id="5126" name="Rectangle 6"/>
          <p:cNvSpPr>
            <a:spLocks noGrp="1" noChangeArrowheads="1"/>
          </p:cNvSpPr>
          <p:nvPr>
            <p:ph type="ftr" sz="quarter" idx="4"/>
          </p:nvPr>
        </p:nvSpPr>
        <p:spPr bwMode="auto">
          <a:xfrm>
            <a:off x="0" y="8251825"/>
            <a:ext cx="2773363" cy="433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6211" tIns="43106" rIns="86211" bIns="43106" numCol="1" anchor="b" anchorCtr="0" compatLnSpc="1">
            <a:prstTxWarp prst="textNoShape">
              <a:avLst/>
            </a:prstTxWarp>
          </a:bodyPr>
          <a:lstStyle>
            <a:lvl1pPr defTabSz="862013">
              <a:defRPr sz="1100"/>
            </a:lvl1pPr>
          </a:lstStyle>
          <a:p>
            <a:endParaRPr lang="de-CH"/>
          </a:p>
        </p:txBody>
      </p:sp>
      <p:sp>
        <p:nvSpPr>
          <p:cNvPr id="5127" name="Rectangle 7"/>
          <p:cNvSpPr>
            <a:spLocks noGrp="1" noChangeArrowheads="1"/>
          </p:cNvSpPr>
          <p:nvPr>
            <p:ph type="sldNum" sz="quarter" idx="5"/>
          </p:nvPr>
        </p:nvSpPr>
        <p:spPr bwMode="auto">
          <a:xfrm>
            <a:off x="3625850" y="8251825"/>
            <a:ext cx="2773363" cy="433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6211" tIns="43106" rIns="86211" bIns="43106" numCol="1" anchor="b" anchorCtr="0" compatLnSpc="1">
            <a:prstTxWarp prst="textNoShape">
              <a:avLst/>
            </a:prstTxWarp>
          </a:bodyPr>
          <a:lstStyle>
            <a:lvl1pPr algn="r" defTabSz="862013">
              <a:defRPr sz="1100"/>
            </a:lvl1pPr>
          </a:lstStyle>
          <a:p>
            <a:fld id="{54E7F490-E965-9B42-AE49-DA4BC6E663B1}" type="slidenum">
              <a:rPr lang="de-CH"/>
              <a:pPr/>
              <a:t>‹#›</a:t>
            </a:fld>
            <a:endParaRPr lang="de-CH"/>
          </a:p>
        </p:txBody>
      </p:sp>
    </p:spTree>
    <p:extLst>
      <p:ext uri="{BB962C8B-B14F-4D97-AF65-F5344CB8AC3E}">
        <p14:creationId xmlns:p14="http://schemas.microsoft.com/office/powerpoint/2010/main" val="49843891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Arial" charset="0"/>
      </a:defRPr>
    </a:lvl1pPr>
    <a:lvl2pPr marL="457200" algn="l" rtl="0" fontAlgn="base">
      <a:spcBef>
        <a:spcPct val="30000"/>
      </a:spcBef>
      <a:spcAft>
        <a:spcPct val="0"/>
      </a:spcAft>
      <a:defRPr sz="1200" kern="1200">
        <a:solidFill>
          <a:schemeClr val="tx1"/>
        </a:solidFill>
        <a:latin typeface="Arial" charset="0"/>
        <a:ea typeface="Arial" charset="0"/>
        <a:cs typeface="Arial" charset="0"/>
      </a:defRPr>
    </a:lvl2pPr>
    <a:lvl3pPr marL="914400" algn="l" rtl="0" fontAlgn="base">
      <a:spcBef>
        <a:spcPct val="30000"/>
      </a:spcBef>
      <a:spcAft>
        <a:spcPct val="0"/>
      </a:spcAft>
      <a:defRPr sz="1200" kern="1200">
        <a:solidFill>
          <a:schemeClr val="tx1"/>
        </a:solidFill>
        <a:latin typeface="Arial" charset="0"/>
        <a:ea typeface="Arial" charset="0"/>
        <a:cs typeface="Arial" charset="0"/>
      </a:defRPr>
    </a:lvl3pPr>
    <a:lvl4pPr marL="1371600" algn="l" rtl="0" fontAlgn="base">
      <a:spcBef>
        <a:spcPct val="30000"/>
      </a:spcBef>
      <a:spcAft>
        <a:spcPct val="0"/>
      </a:spcAft>
      <a:defRPr sz="1200" kern="1200">
        <a:solidFill>
          <a:schemeClr val="tx1"/>
        </a:solidFill>
        <a:latin typeface="Arial" charset="0"/>
        <a:ea typeface="Arial" charset="0"/>
        <a:cs typeface="Arial" charset="0"/>
      </a:defRPr>
    </a:lvl4pPr>
    <a:lvl5pPr marL="1828800" algn="l" rtl="0" fontAlgn="base">
      <a:spcBef>
        <a:spcPct val="30000"/>
      </a:spcBef>
      <a:spcAft>
        <a:spcPct val="0"/>
      </a:spcAft>
      <a:defRPr sz="1200" kern="1200">
        <a:solidFill>
          <a:schemeClr val="tx1"/>
        </a:solidFill>
        <a:latin typeface="Arial" charset="0"/>
        <a:ea typeface="Arial" charset="0"/>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Typing uses a feature or features of the bacterium to classify it and compare it to others. Binning </a:t>
            </a:r>
          </a:p>
          <a:p>
            <a:r>
              <a:rPr lang="en-US" dirty="0"/>
              <a:t>WGS can provide same but at higher resolution</a:t>
            </a:r>
          </a:p>
          <a:p>
            <a:r>
              <a:rPr lang="en-US" dirty="0"/>
              <a:t>Sometimes you can get the typing data out of the genome, but not always</a:t>
            </a:r>
          </a:p>
          <a:p>
            <a:endParaRPr lang="en-US" dirty="0"/>
          </a:p>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3</a:t>
            </a:fld>
            <a:endParaRPr lang="de-CH"/>
          </a:p>
        </p:txBody>
      </p:sp>
    </p:spTree>
    <p:extLst>
      <p:ext uri="{BB962C8B-B14F-4D97-AF65-F5344CB8AC3E}">
        <p14:creationId xmlns:p14="http://schemas.microsoft.com/office/powerpoint/2010/main" val="237474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18</a:t>
            </a:fld>
            <a:endParaRPr lang="de-CH"/>
          </a:p>
        </p:txBody>
      </p:sp>
    </p:spTree>
    <p:extLst>
      <p:ext uri="{BB962C8B-B14F-4D97-AF65-F5344CB8AC3E}">
        <p14:creationId xmlns:p14="http://schemas.microsoft.com/office/powerpoint/2010/main" val="2332583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19</a:t>
            </a:fld>
            <a:endParaRPr lang="de-CH"/>
          </a:p>
        </p:txBody>
      </p:sp>
    </p:spTree>
    <p:extLst>
      <p:ext uri="{BB962C8B-B14F-4D97-AF65-F5344CB8AC3E}">
        <p14:creationId xmlns:p14="http://schemas.microsoft.com/office/powerpoint/2010/main" val="2128342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20</a:t>
            </a:fld>
            <a:endParaRPr lang="de-CH"/>
          </a:p>
        </p:txBody>
      </p:sp>
    </p:spTree>
    <p:extLst>
      <p:ext uri="{BB962C8B-B14F-4D97-AF65-F5344CB8AC3E}">
        <p14:creationId xmlns:p14="http://schemas.microsoft.com/office/powerpoint/2010/main" val="1849049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21</a:t>
            </a:fld>
            <a:endParaRPr lang="de-CH"/>
          </a:p>
        </p:txBody>
      </p:sp>
    </p:spTree>
    <p:extLst>
      <p:ext uri="{BB962C8B-B14F-4D97-AF65-F5344CB8AC3E}">
        <p14:creationId xmlns:p14="http://schemas.microsoft.com/office/powerpoint/2010/main" val="4097610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23</a:t>
            </a:fld>
            <a:endParaRPr lang="de-CH"/>
          </a:p>
        </p:txBody>
      </p:sp>
    </p:spTree>
    <p:extLst>
      <p:ext uri="{BB962C8B-B14F-4D97-AF65-F5344CB8AC3E}">
        <p14:creationId xmlns:p14="http://schemas.microsoft.com/office/powerpoint/2010/main" val="4191846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24</a:t>
            </a:fld>
            <a:endParaRPr lang="de-CH"/>
          </a:p>
        </p:txBody>
      </p:sp>
    </p:spTree>
    <p:extLst>
      <p:ext uri="{BB962C8B-B14F-4D97-AF65-F5344CB8AC3E}">
        <p14:creationId xmlns:p14="http://schemas.microsoft.com/office/powerpoint/2010/main" val="2149785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28</a:t>
            </a:fld>
            <a:endParaRPr lang="de-CH"/>
          </a:p>
        </p:txBody>
      </p:sp>
    </p:spTree>
    <p:extLst>
      <p:ext uri="{BB962C8B-B14F-4D97-AF65-F5344CB8AC3E}">
        <p14:creationId xmlns:p14="http://schemas.microsoft.com/office/powerpoint/2010/main" val="1764141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54E7F490-E965-9B42-AE49-DA4BC6E663B1}" type="slidenum">
              <a:rPr lang="de-CH" smtClean="0"/>
              <a:pPr/>
              <a:t>33</a:t>
            </a:fld>
            <a:endParaRPr lang="de-CH"/>
          </a:p>
        </p:txBody>
      </p:sp>
    </p:spTree>
    <p:extLst>
      <p:ext uri="{BB962C8B-B14F-4D97-AF65-F5344CB8AC3E}">
        <p14:creationId xmlns:p14="http://schemas.microsoft.com/office/powerpoint/2010/main" val="35821921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911225" y="1989138"/>
            <a:ext cx="10369550" cy="1295400"/>
          </a:xfrm>
        </p:spPr>
        <p:txBody>
          <a:bodyPr/>
          <a:lstStyle>
            <a:lvl1pPr>
              <a:defRPr sz="3900"/>
            </a:lvl1pPr>
          </a:lstStyle>
          <a:p>
            <a:pPr lvl="0"/>
            <a:r>
              <a:rPr lang="en-US" noProof="0" dirty="0" err="1"/>
              <a:t>Mastertitelformat</a:t>
            </a:r>
            <a:r>
              <a:rPr lang="en-US" noProof="0" dirty="0"/>
              <a:t> </a:t>
            </a:r>
            <a:r>
              <a:rPr lang="en-US" noProof="0" dirty="0" err="1"/>
              <a:t>bearbeiten</a:t>
            </a:r>
            <a:endParaRPr lang="en-US" noProof="0" dirty="0"/>
          </a:p>
        </p:txBody>
      </p:sp>
      <p:sp>
        <p:nvSpPr>
          <p:cNvPr id="4099" name="Rectangle 3"/>
          <p:cNvSpPr>
            <a:spLocks noGrp="1" noChangeArrowheads="1"/>
          </p:cNvSpPr>
          <p:nvPr>
            <p:ph type="subTitle" idx="1"/>
          </p:nvPr>
        </p:nvSpPr>
        <p:spPr>
          <a:xfrm>
            <a:off x="911225" y="3429000"/>
            <a:ext cx="10369550" cy="1752600"/>
          </a:xfrm>
        </p:spPr>
        <p:txBody>
          <a:bodyPr/>
          <a:lstStyle>
            <a:lvl1pPr marL="0" indent="0">
              <a:buNone/>
              <a:defRPr/>
            </a:lvl1pPr>
          </a:lstStyle>
          <a:p>
            <a:pPr lvl="0"/>
            <a:r>
              <a:rPr lang="en-US" noProof="0" dirty="0"/>
              <a:t>Master-</a:t>
            </a:r>
            <a:r>
              <a:rPr lang="en-US" noProof="0" dirty="0" err="1"/>
              <a:t>Untertitelformat</a:t>
            </a:r>
            <a:r>
              <a:rPr lang="en-US" noProof="0" dirty="0"/>
              <a:t> </a:t>
            </a:r>
            <a:r>
              <a:rPr lang="en-US" noProof="0" dirty="0" err="1"/>
              <a:t>bearbeiten</a:t>
            </a:r>
            <a:endParaRPr lang="en-US" noProof="0" dirty="0"/>
          </a:p>
        </p:txBody>
      </p:sp>
      <p:sp>
        <p:nvSpPr>
          <p:cNvPr id="7" name="Line 10"/>
          <p:cNvSpPr>
            <a:spLocks noChangeShapeType="1"/>
          </p:cNvSpPr>
          <p:nvPr userDrawn="1"/>
        </p:nvSpPr>
        <p:spPr bwMode="auto">
          <a:xfrm>
            <a:off x="0" y="1125538"/>
            <a:ext cx="12192000" cy="0"/>
          </a:xfrm>
          <a:prstGeom prst="line">
            <a:avLst/>
          </a:prstGeom>
          <a:noFill/>
          <a:ln w="15875">
            <a:solidFill>
              <a:srgbClr val="A3ADB7"/>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sz="1700" dirty="0"/>
          </a:p>
        </p:txBody>
      </p:sp>
      <p:sp>
        <p:nvSpPr>
          <p:cNvPr id="9" name="Text Box 9"/>
          <p:cNvSpPr txBox="1">
            <a:spLocks noChangeArrowheads="1"/>
          </p:cNvSpPr>
          <p:nvPr userDrawn="1"/>
        </p:nvSpPr>
        <p:spPr bwMode="auto">
          <a:xfrm>
            <a:off x="911225" y="852488"/>
            <a:ext cx="7332663" cy="2270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tIns="36000" rIns="0" bIns="0"/>
          <a:lstStyle/>
          <a:p>
            <a:pPr>
              <a:spcBef>
                <a:spcPct val="50000"/>
              </a:spcBef>
            </a:pPr>
            <a:r>
              <a:rPr lang="en-US" sz="1400" b="1" dirty="0"/>
              <a:t>Institute of Medical Microbiology</a:t>
            </a:r>
          </a:p>
        </p:txBody>
      </p:sp>
      <p:pic>
        <p:nvPicPr>
          <p:cNvPr id="10" name="Picture 13" descr="uzh_logo_e_pos_grau_1m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3344" y="142875"/>
            <a:ext cx="2027238" cy="68421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atumsplatzhalter 1"/>
          <p:cNvSpPr>
            <a:spLocks noGrp="1"/>
          </p:cNvSpPr>
          <p:nvPr>
            <p:ph type="dt" sz="half" idx="10"/>
          </p:nvPr>
        </p:nvSpPr>
        <p:spPr/>
        <p:txBody>
          <a:bodyPr/>
          <a:lstStyle/>
          <a:p>
            <a:r>
              <a:rPr lang="de-CH"/>
              <a:t>23.03.23</a:t>
            </a:r>
            <a:endParaRPr lang="en-US" dirty="0"/>
          </a:p>
        </p:txBody>
      </p:sp>
      <p:sp>
        <p:nvSpPr>
          <p:cNvPr id="6" name="Fußzeilenplatzhalter 5"/>
          <p:cNvSpPr>
            <a:spLocks noGrp="1"/>
          </p:cNvSpPr>
          <p:nvPr>
            <p:ph type="ftr" sz="quarter" idx="11"/>
          </p:nvPr>
        </p:nvSpPr>
        <p:spPr/>
        <p:txBody>
          <a:bodyPr/>
          <a:lstStyle/>
          <a:p>
            <a:r>
              <a:rPr lang="en-US"/>
              <a:t>Microbial Bioinformatics Blockkurs, HSS</a:t>
            </a:r>
          </a:p>
          <a:p>
            <a:r>
              <a:rPr lang="en-US"/>
              <a:t>
</a:t>
            </a:r>
            <a:endParaRPr lang="en-US" dirty="0"/>
          </a:p>
        </p:txBody>
      </p:sp>
      <p:sp>
        <p:nvSpPr>
          <p:cNvPr id="11" name="Foliennummernplatzhalter 10"/>
          <p:cNvSpPr>
            <a:spLocks noGrp="1"/>
          </p:cNvSpPr>
          <p:nvPr>
            <p:ph type="sldNum" sz="quarter" idx="12"/>
          </p:nvPr>
        </p:nvSpPr>
        <p:spPr/>
        <p:txBody>
          <a:bodyPr/>
          <a:lstStyle/>
          <a:p>
            <a:r>
              <a:rPr lang="en-US"/>
              <a:t>Page </a:t>
            </a:r>
            <a:fld id="{9D46F3A4-F478-9440-BC8E-B732027F4C86}"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1253" userDrawn="1">
          <p15:clr>
            <a:srgbClr val="9FCC3B"/>
          </p15:clr>
        </p15:guide>
        <p15:guide id="2" orient="horz" pos="2160" userDrawn="1">
          <p15:clr>
            <a:srgbClr val="9FCC3B"/>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apitel">
    <p:spTree>
      <p:nvGrpSpPr>
        <p:cNvPr id="1" name=""/>
        <p:cNvGrpSpPr/>
        <p:nvPr/>
      </p:nvGrpSpPr>
      <p:grpSpPr>
        <a:xfrm>
          <a:off x="0" y="0"/>
          <a:ext cx="0" cy="0"/>
          <a:chOff x="0" y="0"/>
          <a:chExt cx="0" cy="0"/>
        </a:xfrm>
      </p:grpSpPr>
      <p:sp>
        <p:nvSpPr>
          <p:cNvPr id="6" name="Rechteck 5"/>
          <p:cNvSpPr/>
          <p:nvPr userDrawn="1"/>
        </p:nvSpPr>
        <p:spPr bwMode="white">
          <a:xfrm>
            <a:off x="0" y="0"/>
            <a:ext cx="12192000" cy="6858000"/>
          </a:xfrm>
          <a:prstGeom prst="rect">
            <a:avLst/>
          </a:prstGeom>
          <a:solidFill>
            <a:srgbClr val="A3ADB7"/>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Arial" charset="0"/>
              <a:ea typeface="ＭＳ Ｐゴシック" charset="0"/>
              <a:cs typeface="Arial" charset="0"/>
            </a:endParaRPr>
          </a:p>
        </p:txBody>
      </p:sp>
      <p:sp>
        <p:nvSpPr>
          <p:cNvPr id="2" name="Titel 1"/>
          <p:cNvSpPr>
            <a:spLocks noGrp="1"/>
          </p:cNvSpPr>
          <p:nvPr>
            <p:ph type="title"/>
          </p:nvPr>
        </p:nvSpPr>
        <p:spPr/>
        <p:txBody>
          <a:bodyPr/>
          <a:lstStyle>
            <a:lvl1pPr>
              <a:defRPr>
                <a:solidFill>
                  <a:schemeClr val="bg1"/>
                </a:solidFill>
              </a:defRPr>
            </a:lvl1pPr>
          </a:lstStyle>
          <a:p>
            <a:r>
              <a:rPr lang="en-US" dirty="0" err="1"/>
              <a:t>Titelmasterformat</a:t>
            </a:r>
            <a:r>
              <a:rPr lang="en-US" dirty="0"/>
              <a:t> </a:t>
            </a:r>
            <a:r>
              <a:rPr lang="en-US" dirty="0" err="1"/>
              <a:t>durch</a:t>
            </a:r>
            <a:r>
              <a:rPr lang="en-US" dirty="0"/>
              <a:t> </a:t>
            </a:r>
            <a:r>
              <a:rPr lang="en-US" dirty="0" err="1"/>
              <a:t>Klicken</a:t>
            </a:r>
            <a:r>
              <a:rPr lang="en-US" dirty="0"/>
              <a:t> </a:t>
            </a:r>
            <a:r>
              <a:rPr lang="en-US" dirty="0" err="1"/>
              <a:t>bearbeiten</a:t>
            </a:r>
            <a:endParaRPr lang="en-US" dirty="0"/>
          </a:p>
        </p:txBody>
      </p:sp>
    </p:spTree>
    <p:extLst>
      <p:ext uri="{BB962C8B-B14F-4D97-AF65-F5344CB8AC3E}">
        <p14:creationId xmlns:p14="http://schemas.microsoft.com/office/powerpoint/2010/main" val="1844417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Mastertitelformat</a:t>
            </a:r>
            <a:r>
              <a:rPr lang="en-US" dirty="0"/>
              <a:t> </a:t>
            </a:r>
            <a:r>
              <a:rPr lang="en-US" dirty="0" err="1"/>
              <a:t>bearbeiten</a:t>
            </a:r>
            <a:endParaRPr lang="en-US" dirty="0"/>
          </a:p>
        </p:txBody>
      </p:sp>
      <p:sp>
        <p:nvSpPr>
          <p:cNvPr id="3" name="Inhaltsplatzhalter 2"/>
          <p:cNvSpPr>
            <a:spLocks noGrp="1"/>
          </p:cNvSpPr>
          <p:nvPr>
            <p:ph idx="1"/>
          </p:nvPr>
        </p:nvSpPr>
        <p:spPr/>
        <p:txBody>
          <a:bodyPr/>
          <a:lstStyle/>
          <a:p>
            <a:pPr lvl="0"/>
            <a:r>
              <a:rPr lang="en-US" dirty="0" err="1"/>
              <a:t>Mastertextformat</a:t>
            </a:r>
            <a:r>
              <a:rPr lang="en-US" dirty="0"/>
              <a:t> </a:t>
            </a:r>
            <a:r>
              <a:rPr lang="en-US" dirty="0" err="1"/>
              <a:t>bearbeiten</a:t>
            </a:r>
            <a:endParaRPr lang="en-US" dirty="0"/>
          </a:p>
          <a:p>
            <a:pPr lvl="1"/>
            <a:r>
              <a:rPr lang="en-US" dirty="0" err="1"/>
              <a:t>Zweite</a:t>
            </a:r>
            <a:r>
              <a:rPr lang="en-US" dirty="0"/>
              <a:t> </a:t>
            </a:r>
            <a:r>
              <a:rPr lang="en-US" dirty="0" err="1"/>
              <a:t>Ebene</a:t>
            </a:r>
            <a:endParaRPr lang="en-US" dirty="0"/>
          </a:p>
          <a:p>
            <a:pPr lvl="2"/>
            <a:r>
              <a:rPr lang="en-US" dirty="0" err="1"/>
              <a:t>Dritte</a:t>
            </a:r>
            <a:r>
              <a:rPr lang="en-US" dirty="0"/>
              <a:t> </a:t>
            </a:r>
            <a:r>
              <a:rPr lang="en-US" dirty="0" err="1"/>
              <a:t>Ebene</a:t>
            </a:r>
            <a:endParaRPr lang="en-US" dirty="0"/>
          </a:p>
          <a:p>
            <a:pPr lvl="3"/>
            <a:r>
              <a:rPr lang="en-US" dirty="0" err="1"/>
              <a:t>Vierte</a:t>
            </a:r>
            <a:r>
              <a:rPr lang="en-US" dirty="0"/>
              <a:t> </a:t>
            </a:r>
            <a:r>
              <a:rPr lang="en-US" dirty="0" err="1"/>
              <a:t>Ebene</a:t>
            </a:r>
            <a:endParaRPr lang="en-US" dirty="0"/>
          </a:p>
          <a:p>
            <a:pPr lvl="4"/>
            <a:r>
              <a:rPr lang="en-US" dirty="0" err="1"/>
              <a:t>Fünfte</a:t>
            </a:r>
            <a:r>
              <a:rPr lang="en-US" dirty="0"/>
              <a:t> </a:t>
            </a:r>
            <a:r>
              <a:rPr lang="en-US" dirty="0" err="1"/>
              <a:t>Ebene</a:t>
            </a:r>
            <a:endParaRPr lang="en-US" dirty="0"/>
          </a:p>
        </p:txBody>
      </p:sp>
      <p:sp>
        <p:nvSpPr>
          <p:cNvPr id="7" name="Datumsplatzhalter 6"/>
          <p:cNvSpPr>
            <a:spLocks noGrp="1"/>
          </p:cNvSpPr>
          <p:nvPr>
            <p:ph type="dt" sz="half" idx="10"/>
          </p:nvPr>
        </p:nvSpPr>
        <p:spPr/>
        <p:txBody>
          <a:bodyPr/>
          <a:lstStyle/>
          <a:p>
            <a:r>
              <a:rPr lang="de-CH"/>
              <a:t>23.03.23</a:t>
            </a:r>
            <a:endParaRPr lang="en-US" dirty="0"/>
          </a:p>
        </p:txBody>
      </p:sp>
      <p:sp>
        <p:nvSpPr>
          <p:cNvPr id="8" name="Fußzeilenplatzhalter 7"/>
          <p:cNvSpPr>
            <a:spLocks noGrp="1"/>
          </p:cNvSpPr>
          <p:nvPr>
            <p:ph type="ftr" sz="quarter" idx="11"/>
          </p:nvPr>
        </p:nvSpPr>
        <p:spPr/>
        <p:txBody>
          <a:bodyPr/>
          <a:lstStyle/>
          <a:p>
            <a:r>
              <a:rPr lang="en-US"/>
              <a:t>Microbial Bioinformatics Blockkurs, HSS</a:t>
            </a:r>
          </a:p>
          <a:p>
            <a:r>
              <a:rPr lang="en-US"/>
              <a:t>
</a:t>
            </a:r>
            <a:endParaRPr lang="en-US" dirty="0"/>
          </a:p>
        </p:txBody>
      </p:sp>
      <p:sp>
        <p:nvSpPr>
          <p:cNvPr id="9" name="Foliennummernplatzhalter 8"/>
          <p:cNvSpPr>
            <a:spLocks noGrp="1"/>
          </p:cNvSpPr>
          <p:nvPr>
            <p:ph type="sldNum" sz="quarter" idx="12"/>
          </p:nvPr>
        </p:nvSpPr>
        <p:spPr/>
        <p:txBody>
          <a:bodyPr/>
          <a:lstStyle/>
          <a:p>
            <a:r>
              <a:rPr lang="en-US"/>
              <a:t>Page </a:t>
            </a:r>
            <a:fld id="{9D46F3A4-F478-9440-BC8E-B732027F4C86}" type="slidenum">
              <a:rPr lang="en-US" smtClean="0"/>
              <a:pPr/>
              <a:t>‹#›</a:t>
            </a:fld>
            <a:endParaRPr lang="en-US" dirty="0"/>
          </a:p>
        </p:txBody>
      </p:sp>
      <p:pic>
        <p:nvPicPr>
          <p:cNvPr id="4" name="Picture 3">
            <a:extLst>
              <a:ext uri="{FF2B5EF4-FFF2-40B4-BE49-F238E27FC236}">
                <a16:creationId xmlns:a16="http://schemas.microsoft.com/office/drawing/2014/main" id="{6FA36ED3-D6B0-1996-B733-8D5E9126DA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4532" y="-27384"/>
            <a:ext cx="1332148" cy="1178179"/>
          </a:xfrm>
          <a:prstGeom prst="rect">
            <a:avLst/>
          </a:prstGeom>
        </p:spPr>
      </p:pic>
    </p:spTree>
    <p:extLst>
      <p:ext uri="{BB962C8B-B14F-4D97-AF65-F5344CB8AC3E}">
        <p14:creationId xmlns:p14="http://schemas.microsoft.com/office/powerpoint/2010/main" val="2133943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Spal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Mastertitelformat</a:t>
            </a:r>
            <a:r>
              <a:rPr lang="en-US" dirty="0"/>
              <a:t> </a:t>
            </a:r>
            <a:r>
              <a:rPr lang="en-US" dirty="0" err="1"/>
              <a:t>bearbeiten</a:t>
            </a:r>
            <a:endParaRPr lang="en-US" dirty="0"/>
          </a:p>
        </p:txBody>
      </p:sp>
      <p:sp>
        <p:nvSpPr>
          <p:cNvPr id="3" name="Inhaltsplatzhalter 2"/>
          <p:cNvSpPr>
            <a:spLocks noGrp="1"/>
          </p:cNvSpPr>
          <p:nvPr>
            <p:ph idx="1"/>
          </p:nvPr>
        </p:nvSpPr>
        <p:spPr>
          <a:xfrm>
            <a:off x="911225" y="1125539"/>
            <a:ext cx="5005388" cy="4967288"/>
          </a:xfrm>
        </p:spPr>
        <p:txBody>
          <a:bodyPr/>
          <a:lstStyle/>
          <a:p>
            <a:pPr lvl="0"/>
            <a:r>
              <a:rPr lang="en-US" dirty="0" err="1"/>
              <a:t>Mastertextformat</a:t>
            </a:r>
            <a:r>
              <a:rPr lang="en-US" dirty="0"/>
              <a:t> </a:t>
            </a:r>
            <a:r>
              <a:rPr lang="en-US" dirty="0" err="1"/>
              <a:t>bearbeiten</a:t>
            </a:r>
            <a:endParaRPr lang="en-US" dirty="0"/>
          </a:p>
          <a:p>
            <a:pPr lvl="1"/>
            <a:r>
              <a:rPr lang="en-US" dirty="0" err="1"/>
              <a:t>Zweite</a:t>
            </a:r>
            <a:r>
              <a:rPr lang="en-US" dirty="0"/>
              <a:t> </a:t>
            </a:r>
            <a:r>
              <a:rPr lang="en-US" dirty="0" err="1"/>
              <a:t>Ebene</a:t>
            </a:r>
            <a:endParaRPr lang="en-US" dirty="0"/>
          </a:p>
          <a:p>
            <a:pPr lvl="2"/>
            <a:r>
              <a:rPr lang="en-US" dirty="0" err="1"/>
              <a:t>Dritte</a:t>
            </a:r>
            <a:r>
              <a:rPr lang="en-US" dirty="0"/>
              <a:t> </a:t>
            </a:r>
            <a:r>
              <a:rPr lang="en-US" dirty="0" err="1"/>
              <a:t>Ebene</a:t>
            </a:r>
            <a:endParaRPr lang="en-US" dirty="0"/>
          </a:p>
          <a:p>
            <a:pPr lvl="3"/>
            <a:r>
              <a:rPr lang="en-US" dirty="0" err="1"/>
              <a:t>Vierte</a:t>
            </a:r>
            <a:r>
              <a:rPr lang="en-US" dirty="0"/>
              <a:t> </a:t>
            </a:r>
            <a:r>
              <a:rPr lang="en-US" dirty="0" err="1"/>
              <a:t>Ebene</a:t>
            </a:r>
            <a:endParaRPr lang="en-US" dirty="0"/>
          </a:p>
          <a:p>
            <a:pPr lvl="4"/>
            <a:r>
              <a:rPr lang="en-US" dirty="0" err="1"/>
              <a:t>Fünfte</a:t>
            </a:r>
            <a:r>
              <a:rPr lang="en-US" dirty="0"/>
              <a:t> </a:t>
            </a:r>
            <a:r>
              <a:rPr lang="en-US" dirty="0" err="1"/>
              <a:t>Ebene</a:t>
            </a:r>
            <a:endParaRPr lang="en-US" dirty="0"/>
          </a:p>
        </p:txBody>
      </p:sp>
      <p:sp>
        <p:nvSpPr>
          <p:cNvPr id="7" name="Inhaltsplatzhalter 2"/>
          <p:cNvSpPr>
            <a:spLocks noGrp="1"/>
          </p:cNvSpPr>
          <p:nvPr>
            <p:ph idx="13"/>
          </p:nvPr>
        </p:nvSpPr>
        <p:spPr>
          <a:xfrm>
            <a:off x="6291040" y="1125539"/>
            <a:ext cx="5005388" cy="4967288"/>
          </a:xfrm>
        </p:spPr>
        <p:txBody>
          <a:bodyPr/>
          <a:lstStyle/>
          <a:p>
            <a:pPr lvl="0"/>
            <a:r>
              <a:rPr lang="en-US" dirty="0" err="1"/>
              <a:t>Mastertextformat</a:t>
            </a:r>
            <a:r>
              <a:rPr lang="en-US" dirty="0"/>
              <a:t> </a:t>
            </a:r>
            <a:r>
              <a:rPr lang="en-US" dirty="0" err="1"/>
              <a:t>bearbeiten</a:t>
            </a:r>
            <a:endParaRPr lang="en-US" dirty="0"/>
          </a:p>
          <a:p>
            <a:pPr lvl="1"/>
            <a:r>
              <a:rPr lang="en-US" dirty="0" err="1"/>
              <a:t>Zweite</a:t>
            </a:r>
            <a:r>
              <a:rPr lang="en-US" dirty="0"/>
              <a:t> </a:t>
            </a:r>
            <a:r>
              <a:rPr lang="en-US" dirty="0" err="1"/>
              <a:t>Ebene</a:t>
            </a:r>
            <a:endParaRPr lang="en-US" dirty="0"/>
          </a:p>
          <a:p>
            <a:pPr lvl="2"/>
            <a:r>
              <a:rPr lang="en-US" dirty="0" err="1"/>
              <a:t>Dritte</a:t>
            </a:r>
            <a:r>
              <a:rPr lang="en-US" dirty="0"/>
              <a:t> </a:t>
            </a:r>
            <a:r>
              <a:rPr lang="en-US" dirty="0" err="1"/>
              <a:t>Ebene</a:t>
            </a:r>
            <a:endParaRPr lang="en-US" dirty="0"/>
          </a:p>
          <a:p>
            <a:pPr lvl="3"/>
            <a:r>
              <a:rPr lang="en-US" dirty="0" err="1"/>
              <a:t>Vierte</a:t>
            </a:r>
            <a:r>
              <a:rPr lang="en-US" dirty="0"/>
              <a:t> </a:t>
            </a:r>
            <a:r>
              <a:rPr lang="en-US" dirty="0" err="1"/>
              <a:t>Ebene</a:t>
            </a:r>
            <a:endParaRPr lang="en-US" dirty="0"/>
          </a:p>
          <a:p>
            <a:pPr lvl="4"/>
            <a:r>
              <a:rPr lang="en-US" dirty="0" err="1"/>
              <a:t>Fünfte</a:t>
            </a:r>
            <a:r>
              <a:rPr lang="en-US" dirty="0"/>
              <a:t> </a:t>
            </a:r>
            <a:r>
              <a:rPr lang="en-US" dirty="0" err="1"/>
              <a:t>Ebene</a:t>
            </a:r>
            <a:endParaRPr lang="en-US" dirty="0"/>
          </a:p>
        </p:txBody>
      </p:sp>
      <p:sp>
        <p:nvSpPr>
          <p:cNvPr id="8" name="Datumsplatzhalter 7"/>
          <p:cNvSpPr>
            <a:spLocks noGrp="1"/>
          </p:cNvSpPr>
          <p:nvPr>
            <p:ph type="dt" sz="half" idx="14"/>
          </p:nvPr>
        </p:nvSpPr>
        <p:spPr/>
        <p:txBody>
          <a:bodyPr/>
          <a:lstStyle/>
          <a:p>
            <a:r>
              <a:rPr lang="de-CH"/>
              <a:t>23.03.23</a:t>
            </a:r>
            <a:endParaRPr lang="en-US" dirty="0"/>
          </a:p>
        </p:txBody>
      </p:sp>
      <p:sp>
        <p:nvSpPr>
          <p:cNvPr id="9" name="Fußzeilenplatzhalter 8"/>
          <p:cNvSpPr>
            <a:spLocks noGrp="1"/>
          </p:cNvSpPr>
          <p:nvPr>
            <p:ph type="ftr" sz="quarter" idx="15"/>
          </p:nvPr>
        </p:nvSpPr>
        <p:spPr/>
        <p:txBody>
          <a:bodyPr/>
          <a:lstStyle/>
          <a:p>
            <a:r>
              <a:rPr lang="en-US"/>
              <a:t>Microbial Bioinformatics Blockkurs, HSS</a:t>
            </a:r>
          </a:p>
          <a:p>
            <a:r>
              <a:rPr lang="en-US"/>
              <a:t>
</a:t>
            </a:r>
            <a:endParaRPr lang="en-US" dirty="0"/>
          </a:p>
        </p:txBody>
      </p:sp>
      <p:sp>
        <p:nvSpPr>
          <p:cNvPr id="10" name="Foliennummernplatzhalter 9"/>
          <p:cNvSpPr>
            <a:spLocks noGrp="1"/>
          </p:cNvSpPr>
          <p:nvPr>
            <p:ph type="sldNum" sz="quarter" idx="16"/>
          </p:nvPr>
        </p:nvSpPr>
        <p:spPr/>
        <p:txBody>
          <a:bodyPr/>
          <a:lstStyle/>
          <a:p>
            <a:r>
              <a:rPr lang="en-US"/>
              <a:t>Page </a:t>
            </a:r>
            <a:fld id="{9D46F3A4-F478-9440-BC8E-B732027F4C86}" type="slidenum">
              <a:rPr lang="en-US" smtClean="0"/>
              <a:pPr/>
              <a:t>‹#›</a:t>
            </a:fld>
            <a:endParaRPr lang="en-US" dirty="0"/>
          </a:p>
        </p:txBody>
      </p:sp>
    </p:spTree>
    <p:extLst>
      <p:ext uri="{BB962C8B-B14F-4D97-AF65-F5344CB8AC3E}">
        <p14:creationId xmlns:p14="http://schemas.microsoft.com/office/powerpoint/2010/main" val="341425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Mastertitelformat</a:t>
            </a:r>
            <a:r>
              <a:rPr lang="en-US" dirty="0"/>
              <a:t> </a:t>
            </a:r>
            <a:r>
              <a:rPr lang="en-US" dirty="0" err="1"/>
              <a:t>bearbeiten</a:t>
            </a:r>
            <a:endParaRPr lang="en-US" dirty="0"/>
          </a:p>
        </p:txBody>
      </p:sp>
      <p:sp>
        <p:nvSpPr>
          <p:cNvPr id="6" name="Datumsplatzhalter 5"/>
          <p:cNvSpPr>
            <a:spLocks noGrp="1"/>
          </p:cNvSpPr>
          <p:nvPr>
            <p:ph type="dt" sz="half" idx="10"/>
          </p:nvPr>
        </p:nvSpPr>
        <p:spPr/>
        <p:txBody>
          <a:bodyPr/>
          <a:lstStyle/>
          <a:p>
            <a:r>
              <a:rPr lang="de-CH"/>
              <a:t>23.03.23</a:t>
            </a:r>
            <a:endParaRPr lang="en-US" dirty="0"/>
          </a:p>
        </p:txBody>
      </p:sp>
      <p:sp>
        <p:nvSpPr>
          <p:cNvPr id="7" name="Fußzeilenplatzhalter 6"/>
          <p:cNvSpPr>
            <a:spLocks noGrp="1"/>
          </p:cNvSpPr>
          <p:nvPr>
            <p:ph type="ftr" sz="quarter" idx="11"/>
          </p:nvPr>
        </p:nvSpPr>
        <p:spPr/>
        <p:txBody>
          <a:bodyPr/>
          <a:lstStyle/>
          <a:p>
            <a:r>
              <a:rPr lang="en-US"/>
              <a:t>Microbial Bioinformatics Blockkurs, HSS</a:t>
            </a:r>
          </a:p>
          <a:p>
            <a:r>
              <a:rPr lang="en-US"/>
              <a:t>
</a:t>
            </a:r>
            <a:endParaRPr lang="en-US" dirty="0"/>
          </a:p>
        </p:txBody>
      </p:sp>
      <p:sp>
        <p:nvSpPr>
          <p:cNvPr id="8" name="Foliennummernplatzhalter 7"/>
          <p:cNvSpPr>
            <a:spLocks noGrp="1"/>
          </p:cNvSpPr>
          <p:nvPr>
            <p:ph type="sldNum" sz="quarter" idx="12"/>
          </p:nvPr>
        </p:nvSpPr>
        <p:spPr/>
        <p:txBody>
          <a:bodyPr/>
          <a:lstStyle/>
          <a:p>
            <a:r>
              <a:rPr lang="en-US"/>
              <a:t>Page </a:t>
            </a:r>
            <a:fld id="{9D46F3A4-F478-9440-BC8E-B732027F4C86}" type="slidenum">
              <a:rPr lang="en-US" smtClean="0"/>
              <a:pPr/>
              <a:t>‹#›</a:t>
            </a:fld>
            <a:endParaRPr lang="en-US" dirty="0"/>
          </a:p>
        </p:txBody>
      </p:sp>
    </p:spTree>
    <p:extLst>
      <p:ext uri="{BB962C8B-B14F-4D97-AF65-F5344CB8AC3E}">
        <p14:creationId xmlns:p14="http://schemas.microsoft.com/office/powerpoint/2010/main" val="698641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ild">
    <p:spTree>
      <p:nvGrpSpPr>
        <p:cNvPr id="1" name=""/>
        <p:cNvGrpSpPr/>
        <p:nvPr/>
      </p:nvGrpSpPr>
      <p:grpSpPr>
        <a:xfrm>
          <a:off x="0" y="0"/>
          <a:ext cx="0" cy="0"/>
          <a:chOff x="0" y="0"/>
          <a:chExt cx="0" cy="0"/>
        </a:xfrm>
      </p:grpSpPr>
      <p:sp>
        <p:nvSpPr>
          <p:cNvPr id="8" name="Bildplatzhalter 7"/>
          <p:cNvSpPr>
            <a:spLocks noGrp="1"/>
          </p:cNvSpPr>
          <p:nvPr>
            <p:ph type="pic" sz="quarter" idx="10"/>
          </p:nvPr>
        </p:nvSpPr>
        <p:spPr>
          <a:xfrm>
            <a:off x="192089" y="188912"/>
            <a:ext cx="11807824" cy="6480175"/>
          </a:xfrm>
        </p:spPr>
        <p:txBody>
          <a:bodyPr/>
          <a:lstStyle/>
          <a:p>
            <a:endParaRPr lang="en-US" dirty="0"/>
          </a:p>
        </p:txBody>
      </p:sp>
    </p:spTree>
    <p:extLst>
      <p:ext uri="{BB962C8B-B14F-4D97-AF65-F5344CB8AC3E}">
        <p14:creationId xmlns:p14="http://schemas.microsoft.com/office/powerpoint/2010/main" val="2131282136"/>
      </p:ext>
    </p:extLst>
  </p:cSld>
  <p:clrMapOvr>
    <a:masterClrMapping/>
  </p:clrMapOvr>
  <p:extLst>
    <p:ext uri="{DCECCB84-F9BA-43D5-87BE-67443E8EF086}">
      <p15:sldGuideLst xmlns:p15="http://schemas.microsoft.com/office/powerpoint/2012/main">
        <p15:guide id="1" pos="121" userDrawn="1">
          <p15:clr>
            <a:srgbClr val="9FCC3B"/>
          </p15:clr>
        </p15:guide>
        <p15:guide id="2" pos="7559" userDrawn="1">
          <p15:clr>
            <a:srgbClr val="9FCC3B"/>
          </p15:clr>
        </p15:guide>
        <p15:guide id="3" orient="horz" pos="119" userDrawn="1">
          <p15:clr>
            <a:srgbClr val="9FCC3B"/>
          </p15:clr>
        </p15:guide>
        <p15:guide id="4" orient="horz" pos="4201" userDrawn="1">
          <p15:clr>
            <a:srgbClr val="9FCC3B"/>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r>
              <a:rPr lang="de-CH"/>
              <a:t>23.03.23</a:t>
            </a:r>
            <a:endParaRPr lang="en-US" dirty="0"/>
          </a:p>
        </p:txBody>
      </p:sp>
      <p:sp>
        <p:nvSpPr>
          <p:cNvPr id="6" name="Fußzeilenplatzhalter 5"/>
          <p:cNvSpPr>
            <a:spLocks noGrp="1"/>
          </p:cNvSpPr>
          <p:nvPr>
            <p:ph type="ftr" sz="quarter" idx="11"/>
          </p:nvPr>
        </p:nvSpPr>
        <p:spPr/>
        <p:txBody>
          <a:bodyPr/>
          <a:lstStyle/>
          <a:p>
            <a:r>
              <a:rPr lang="en-US"/>
              <a:t>Microbial Bioinformatics Blockkurs, HSS</a:t>
            </a:r>
          </a:p>
          <a:p>
            <a:r>
              <a:rPr lang="en-US"/>
              <a:t>
</a:t>
            </a:r>
            <a:endParaRPr lang="en-US" dirty="0"/>
          </a:p>
        </p:txBody>
      </p:sp>
      <p:sp>
        <p:nvSpPr>
          <p:cNvPr id="7" name="Foliennummernplatzhalter 6"/>
          <p:cNvSpPr>
            <a:spLocks noGrp="1"/>
          </p:cNvSpPr>
          <p:nvPr>
            <p:ph type="sldNum" sz="quarter" idx="12"/>
          </p:nvPr>
        </p:nvSpPr>
        <p:spPr/>
        <p:txBody>
          <a:bodyPr/>
          <a:lstStyle/>
          <a:p>
            <a:r>
              <a:rPr lang="en-US"/>
              <a:t>Page </a:t>
            </a:r>
            <a:fld id="{9D46F3A4-F478-9440-BC8E-B732027F4C86}" type="slidenum">
              <a:rPr lang="en-US" smtClean="0"/>
              <a:pPr/>
              <a:t>‹#›</a:t>
            </a:fld>
            <a:endParaRPr lang="en-US" dirty="0"/>
          </a:p>
        </p:txBody>
      </p:sp>
    </p:spTree>
    <p:extLst>
      <p:ext uri="{BB962C8B-B14F-4D97-AF65-F5344CB8AC3E}">
        <p14:creationId xmlns:p14="http://schemas.microsoft.com/office/powerpoint/2010/main" val="1181129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1225" y="188913"/>
            <a:ext cx="10369550" cy="611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36000" rIns="0" bIns="0" numCol="1" anchor="t" anchorCtr="0" compatLnSpc="1">
            <a:prstTxWarp prst="textNoShape">
              <a:avLst/>
            </a:prstTxWarp>
          </a:bodyPr>
          <a:lstStyle/>
          <a:p>
            <a:pPr lvl="0"/>
            <a:r>
              <a:rPr lang="en-US" dirty="0" err="1"/>
              <a:t>Mastertitelformat</a:t>
            </a:r>
            <a:r>
              <a:rPr lang="en-US" dirty="0"/>
              <a:t> </a:t>
            </a:r>
            <a:r>
              <a:rPr lang="en-US" dirty="0" err="1"/>
              <a:t>bearbeiten</a:t>
            </a:r>
            <a:endParaRPr lang="en-US" dirty="0"/>
          </a:p>
        </p:txBody>
      </p:sp>
      <p:sp>
        <p:nvSpPr>
          <p:cNvPr id="1027" name="Rectangle 3"/>
          <p:cNvSpPr>
            <a:spLocks noGrp="1" noChangeArrowheads="1"/>
          </p:cNvSpPr>
          <p:nvPr>
            <p:ph type="body" idx="1"/>
          </p:nvPr>
        </p:nvSpPr>
        <p:spPr bwMode="auto">
          <a:xfrm>
            <a:off x="911225" y="1125539"/>
            <a:ext cx="10369550" cy="4967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dirty="0" err="1"/>
              <a:t>Mastertextformat</a:t>
            </a:r>
            <a:r>
              <a:rPr lang="en-US" dirty="0"/>
              <a:t> </a:t>
            </a:r>
            <a:r>
              <a:rPr lang="en-US" dirty="0" err="1"/>
              <a:t>bearbeiten</a:t>
            </a:r>
            <a:endParaRPr lang="en-US" dirty="0"/>
          </a:p>
          <a:p>
            <a:pPr lvl="1"/>
            <a:r>
              <a:rPr lang="en-US" dirty="0" err="1"/>
              <a:t>Zweite</a:t>
            </a:r>
            <a:r>
              <a:rPr lang="en-US" dirty="0"/>
              <a:t> </a:t>
            </a:r>
            <a:r>
              <a:rPr lang="en-US" dirty="0" err="1"/>
              <a:t>Ebene</a:t>
            </a:r>
            <a:endParaRPr lang="en-US" dirty="0"/>
          </a:p>
          <a:p>
            <a:pPr lvl="2"/>
            <a:r>
              <a:rPr lang="en-US" dirty="0" err="1"/>
              <a:t>Dritte</a:t>
            </a:r>
            <a:r>
              <a:rPr lang="en-US" dirty="0"/>
              <a:t> </a:t>
            </a:r>
            <a:r>
              <a:rPr lang="en-US" dirty="0" err="1"/>
              <a:t>Ebene</a:t>
            </a:r>
            <a:endParaRPr lang="en-US" dirty="0"/>
          </a:p>
          <a:p>
            <a:pPr lvl="3"/>
            <a:r>
              <a:rPr lang="en-US" dirty="0" err="1"/>
              <a:t>Vierte</a:t>
            </a:r>
            <a:r>
              <a:rPr lang="en-US" dirty="0"/>
              <a:t> </a:t>
            </a:r>
            <a:r>
              <a:rPr lang="en-US" dirty="0" err="1"/>
              <a:t>Ebene</a:t>
            </a:r>
            <a:endParaRPr lang="en-US" dirty="0"/>
          </a:p>
          <a:p>
            <a:pPr lvl="4"/>
            <a:r>
              <a:rPr lang="en-US" dirty="0" err="1"/>
              <a:t>Fünfte</a:t>
            </a:r>
            <a:r>
              <a:rPr lang="en-US" dirty="0"/>
              <a:t> </a:t>
            </a:r>
            <a:r>
              <a:rPr lang="en-US" dirty="0" err="1"/>
              <a:t>Ebene</a:t>
            </a:r>
            <a:endParaRPr lang="en-US" dirty="0"/>
          </a:p>
        </p:txBody>
      </p:sp>
      <p:sp>
        <p:nvSpPr>
          <p:cNvPr id="1028" name="Rectangle 4"/>
          <p:cNvSpPr>
            <a:spLocks noGrp="1" noChangeArrowheads="1"/>
          </p:cNvSpPr>
          <p:nvPr>
            <p:ph type="dt" sz="half" idx="2"/>
          </p:nvPr>
        </p:nvSpPr>
        <p:spPr bwMode="auto">
          <a:xfrm>
            <a:off x="911225" y="6524625"/>
            <a:ext cx="1246716" cy="215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defRPr sz="1000"/>
            </a:lvl1pPr>
          </a:lstStyle>
          <a:p>
            <a:r>
              <a:rPr lang="de-CH"/>
              <a:t>23.03.23</a:t>
            </a:r>
            <a:endParaRPr lang="en-US" dirty="0"/>
          </a:p>
        </p:txBody>
      </p:sp>
      <p:sp>
        <p:nvSpPr>
          <p:cNvPr id="1029" name="Rectangle 5"/>
          <p:cNvSpPr>
            <a:spLocks noGrp="1" noChangeArrowheads="1"/>
          </p:cNvSpPr>
          <p:nvPr>
            <p:ph type="ftr" sz="quarter" idx="3"/>
          </p:nvPr>
        </p:nvSpPr>
        <p:spPr bwMode="auto">
          <a:xfrm>
            <a:off x="2255308" y="6524625"/>
            <a:ext cx="7008284" cy="215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defRPr sz="1000"/>
            </a:lvl1pPr>
          </a:lstStyle>
          <a:p>
            <a:r>
              <a:rPr lang="en-US"/>
              <a:t>Microbial Bioinformatics Blockkurs, HSS</a:t>
            </a:r>
          </a:p>
          <a:p>
            <a:r>
              <a:rPr lang="en-US"/>
              <a:t>
</a:t>
            </a:r>
            <a:endParaRPr lang="en-US" dirty="0"/>
          </a:p>
        </p:txBody>
      </p:sp>
      <p:sp>
        <p:nvSpPr>
          <p:cNvPr id="1030" name="Rectangle 6"/>
          <p:cNvSpPr>
            <a:spLocks noGrp="1" noChangeArrowheads="1"/>
          </p:cNvSpPr>
          <p:nvPr>
            <p:ph type="sldNum" sz="quarter" idx="4"/>
          </p:nvPr>
        </p:nvSpPr>
        <p:spPr bwMode="auto">
          <a:xfrm>
            <a:off x="10452484" y="6524625"/>
            <a:ext cx="828291" cy="215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r">
              <a:defRPr sz="1000"/>
            </a:lvl1pPr>
          </a:lstStyle>
          <a:p>
            <a:r>
              <a:rPr lang="en-US" dirty="0"/>
              <a:t>Page </a:t>
            </a:r>
            <a:fld id="{9D46F3A4-F478-9440-BC8E-B732027F4C86}" type="slidenum">
              <a:rPr lang="en-US" smtClean="0"/>
              <a:pPr/>
              <a:t>‹#›</a:t>
            </a:fld>
            <a:endParaRPr lang="en-US" dirty="0"/>
          </a:p>
        </p:txBody>
      </p:sp>
      <p:pic>
        <p:nvPicPr>
          <p:cNvPr id="2" name="Picture 1">
            <a:extLst>
              <a:ext uri="{FF2B5EF4-FFF2-40B4-BE49-F238E27FC236}">
                <a16:creationId xmlns:a16="http://schemas.microsoft.com/office/drawing/2014/main" id="{6FD8FFA0-C87D-B6B8-0AF5-4B14248761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884532" y="-27384"/>
            <a:ext cx="1332148" cy="117817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6" r:id="rId2"/>
    <p:sldLayoutId id="2147483650" r:id="rId3"/>
    <p:sldLayoutId id="2147483657" r:id="rId4"/>
    <p:sldLayoutId id="2147483654" r:id="rId5"/>
    <p:sldLayoutId id="2147483658" r:id="rId6"/>
    <p:sldLayoutId id="2147483655" r:id="rId7"/>
  </p:sldLayoutIdLst>
  <p:hf hdr="0"/>
  <p:txStyles>
    <p:titleStyle>
      <a:lvl1pPr algn="l" rtl="0" fontAlgn="base">
        <a:spcBef>
          <a:spcPct val="0"/>
        </a:spcBef>
        <a:spcAft>
          <a:spcPct val="0"/>
        </a:spcAft>
        <a:defRPr sz="2400" b="1">
          <a:solidFill>
            <a:srgbClr val="0028A5"/>
          </a:solidFill>
          <a:latin typeface="+mj-lt"/>
          <a:ea typeface="+mj-ea"/>
          <a:cs typeface="+mj-cs"/>
        </a:defRPr>
      </a:lvl1pPr>
      <a:lvl2pPr algn="l" rtl="0" fontAlgn="base">
        <a:spcBef>
          <a:spcPct val="0"/>
        </a:spcBef>
        <a:spcAft>
          <a:spcPct val="0"/>
        </a:spcAft>
        <a:defRPr sz="2400" b="1">
          <a:solidFill>
            <a:schemeClr val="tx2"/>
          </a:solidFill>
          <a:latin typeface="Arial" charset="0"/>
          <a:ea typeface="ＭＳ Ｐゴシック" charset="0"/>
          <a:cs typeface="Arial" charset="0"/>
        </a:defRPr>
      </a:lvl2pPr>
      <a:lvl3pPr algn="l" rtl="0" fontAlgn="base">
        <a:spcBef>
          <a:spcPct val="0"/>
        </a:spcBef>
        <a:spcAft>
          <a:spcPct val="0"/>
        </a:spcAft>
        <a:defRPr sz="2400" b="1">
          <a:solidFill>
            <a:schemeClr val="tx2"/>
          </a:solidFill>
          <a:latin typeface="Arial" charset="0"/>
          <a:ea typeface="ＭＳ Ｐゴシック" charset="0"/>
          <a:cs typeface="Arial" charset="0"/>
        </a:defRPr>
      </a:lvl3pPr>
      <a:lvl4pPr algn="l" rtl="0" fontAlgn="base">
        <a:spcBef>
          <a:spcPct val="0"/>
        </a:spcBef>
        <a:spcAft>
          <a:spcPct val="0"/>
        </a:spcAft>
        <a:defRPr sz="2400" b="1">
          <a:solidFill>
            <a:schemeClr val="tx2"/>
          </a:solidFill>
          <a:latin typeface="Arial" charset="0"/>
          <a:ea typeface="ＭＳ Ｐゴシック" charset="0"/>
          <a:cs typeface="Arial" charset="0"/>
        </a:defRPr>
      </a:lvl4pPr>
      <a:lvl5pPr algn="l" rtl="0" fontAlgn="base">
        <a:spcBef>
          <a:spcPct val="0"/>
        </a:spcBef>
        <a:spcAft>
          <a:spcPct val="0"/>
        </a:spcAft>
        <a:defRPr sz="2400" b="1">
          <a:solidFill>
            <a:schemeClr val="tx2"/>
          </a:solidFill>
          <a:latin typeface="Arial" charset="0"/>
          <a:ea typeface="ＭＳ Ｐゴシック" charset="0"/>
          <a:cs typeface="Arial" charset="0"/>
        </a:defRPr>
      </a:lvl5pPr>
      <a:lvl6pPr marL="457200" algn="l" rtl="0" fontAlgn="base">
        <a:spcBef>
          <a:spcPct val="0"/>
        </a:spcBef>
        <a:spcAft>
          <a:spcPct val="0"/>
        </a:spcAft>
        <a:defRPr sz="2400" b="1">
          <a:solidFill>
            <a:schemeClr val="tx2"/>
          </a:solidFill>
          <a:latin typeface="Arial" charset="0"/>
          <a:ea typeface="ＭＳ Ｐゴシック" charset="0"/>
          <a:cs typeface="Arial" charset="0"/>
        </a:defRPr>
      </a:lvl6pPr>
      <a:lvl7pPr marL="914400" algn="l" rtl="0" fontAlgn="base">
        <a:spcBef>
          <a:spcPct val="0"/>
        </a:spcBef>
        <a:spcAft>
          <a:spcPct val="0"/>
        </a:spcAft>
        <a:defRPr sz="2400" b="1">
          <a:solidFill>
            <a:schemeClr val="tx2"/>
          </a:solidFill>
          <a:latin typeface="Arial" charset="0"/>
          <a:ea typeface="ＭＳ Ｐゴシック" charset="0"/>
          <a:cs typeface="Arial" charset="0"/>
        </a:defRPr>
      </a:lvl7pPr>
      <a:lvl8pPr marL="1371600" algn="l" rtl="0" fontAlgn="base">
        <a:spcBef>
          <a:spcPct val="0"/>
        </a:spcBef>
        <a:spcAft>
          <a:spcPct val="0"/>
        </a:spcAft>
        <a:defRPr sz="2400" b="1">
          <a:solidFill>
            <a:schemeClr val="tx2"/>
          </a:solidFill>
          <a:latin typeface="Arial" charset="0"/>
          <a:ea typeface="ＭＳ Ｐゴシック" charset="0"/>
          <a:cs typeface="Arial" charset="0"/>
        </a:defRPr>
      </a:lvl8pPr>
      <a:lvl9pPr marL="1828800" algn="l" rtl="0" fontAlgn="base">
        <a:spcBef>
          <a:spcPct val="0"/>
        </a:spcBef>
        <a:spcAft>
          <a:spcPct val="0"/>
        </a:spcAft>
        <a:defRPr sz="2400" b="1">
          <a:solidFill>
            <a:schemeClr val="tx2"/>
          </a:solidFill>
          <a:latin typeface="Arial" charset="0"/>
          <a:ea typeface="ＭＳ Ｐゴシック" charset="0"/>
          <a:cs typeface="Arial" charset="0"/>
        </a:defRPr>
      </a:lvl9pPr>
    </p:titleStyle>
    <p:body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74" userDrawn="1">
          <p15:clr>
            <a:srgbClr val="F26B43"/>
          </p15:clr>
        </p15:guide>
        <p15:guide id="2" pos="7106" userDrawn="1">
          <p15:clr>
            <a:srgbClr val="F26B43"/>
          </p15:clr>
        </p15:guide>
        <p15:guide id="4" orient="horz" pos="119" userDrawn="1">
          <p15:clr>
            <a:srgbClr val="F26B43"/>
          </p15:clr>
        </p15:guide>
        <p15:guide id="5" orient="horz" pos="4110" userDrawn="1">
          <p15:clr>
            <a:srgbClr val="F26B43"/>
          </p15:clr>
        </p15:guide>
        <p15:guide id="6" pos="3840" userDrawn="1">
          <p15:clr>
            <a:srgbClr val="F26B43"/>
          </p15:clr>
        </p15:guide>
        <p15:guide id="7" pos="3953" userDrawn="1">
          <p15:clr>
            <a:srgbClr val="5ACBF0"/>
          </p15:clr>
        </p15:guide>
        <p15:guide id="8" pos="3727" userDrawn="1">
          <p15:clr>
            <a:srgbClr val="5ACBF0"/>
          </p15:clr>
        </p15:guide>
        <p15:guide id="9" pos="2615" userDrawn="1">
          <p15:clr>
            <a:srgbClr val="5ACBF0"/>
          </p15:clr>
        </p15:guide>
        <p15:guide id="10" pos="2819" userDrawn="1">
          <p15:clr>
            <a:srgbClr val="5ACBF0"/>
          </p15:clr>
        </p15:guide>
        <p15:guide id="11" pos="4861" userDrawn="1">
          <p15:clr>
            <a:srgbClr val="5ACBF0"/>
          </p15:clr>
        </p15:guide>
        <p15:guide id="12" pos="5065" userDrawn="1">
          <p15:clr>
            <a:srgbClr val="5ACBF0"/>
          </p15:clr>
        </p15:guide>
        <p15:guide id="13" orient="horz" pos="709" userDrawn="1">
          <p15:clr>
            <a:srgbClr val="F26B43"/>
          </p15:clr>
        </p15:guide>
        <p15:guide id="14" orient="horz" pos="383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tiff"/></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enterobase.warwick.ac.uk/auth/register" TargetMode="Externa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99/mic.0.055459-0" TargetMode="External"/><Relationship Id="rId2" Type="http://schemas.openxmlformats.org/officeDocument/2006/relationships/hyperlink" Target="https://www.sciencedirect.com/science/article/pii/S1198743X17307097?via%3Dihub" TargetMode="External"/><Relationship Id="rId1" Type="http://schemas.openxmlformats.org/officeDocument/2006/relationships/slideLayout" Target="../slideLayouts/slideLayout4.xml"/><Relationship Id="rId5" Type="http://schemas.openxmlformats.org/officeDocument/2006/relationships/hyperlink" Target="https://genome.cshlp.org/content/30/1/138.long" TargetMode="External"/><Relationship Id="rId4" Type="http://schemas.openxmlformats.org/officeDocument/2006/relationships/hyperlink" Target="https://wellcomeopenresearch.org/articles/3-124/v1"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a:t>Introduction to Typing</a:t>
            </a:r>
          </a:p>
        </p:txBody>
      </p:sp>
      <p:sp>
        <p:nvSpPr>
          <p:cNvPr id="2051" name="Rectangle 3"/>
          <p:cNvSpPr>
            <a:spLocks noGrp="1" noChangeArrowheads="1"/>
          </p:cNvSpPr>
          <p:nvPr>
            <p:ph type="subTitle" idx="1"/>
          </p:nvPr>
        </p:nvSpPr>
        <p:spPr/>
        <p:txBody>
          <a:bodyPr/>
          <a:lstStyle/>
          <a:p>
            <a:r>
              <a:rPr lang="en-US" dirty="0"/>
              <a:t>Helena Seth-Smith PhD</a:t>
            </a:r>
          </a:p>
          <a:p>
            <a:r>
              <a:rPr lang="en-US" dirty="0"/>
              <a:t>23.03.2023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i="1" dirty="0"/>
              <a:t>Salmonella </a:t>
            </a:r>
            <a:r>
              <a:rPr lang="en-US" sz="2400" b="1" dirty="0"/>
              <a:t>MLST</a:t>
            </a:r>
          </a:p>
        </p:txBody>
      </p:sp>
      <p:sp>
        <p:nvSpPr>
          <p:cNvPr id="7171" name="Rectangle 3"/>
          <p:cNvSpPr>
            <a:spLocks noGrp="1" noChangeArrowheads="1"/>
          </p:cNvSpPr>
          <p:nvPr>
            <p:ph type="body" idx="1"/>
          </p:nvPr>
        </p:nvSpPr>
        <p:spPr>
          <a:xfrm>
            <a:off x="767409" y="1126008"/>
            <a:ext cx="3816424" cy="4967288"/>
          </a:xfrm>
        </p:spPr>
        <p:txBody>
          <a:bodyPr/>
          <a:lstStyle/>
          <a:p>
            <a:pPr defTabSz="914383">
              <a:lnSpc>
                <a:spcPct val="120000"/>
              </a:lnSpc>
              <a:spcBef>
                <a:spcPct val="20000"/>
              </a:spcBef>
              <a:defRPr/>
            </a:pPr>
            <a:r>
              <a:rPr lang="en-GB" sz="1800" i="1" dirty="0"/>
              <a:t>Salmonella</a:t>
            </a:r>
            <a:r>
              <a:rPr lang="en-GB" sz="1800" dirty="0"/>
              <a:t> Typhi (</a:t>
            </a:r>
            <a:r>
              <a:rPr lang="en-GB" sz="1800" i="1" dirty="0"/>
              <a:t>Salmonella</a:t>
            </a:r>
            <a:r>
              <a:rPr lang="en-GB" sz="1800" dirty="0"/>
              <a:t> </a:t>
            </a:r>
            <a:r>
              <a:rPr lang="en-GB" sz="1800" i="1" dirty="0"/>
              <a:t>enterica</a:t>
            </a:r>
            <a:r>
              <a:rPr lang="en-GB" sz="1800" dirty="0"/>
              <a:t> subspecies </a:t>
            </a:r>
            <a:r>
              <a:rPr lang="en-GB" sz="1800" i="1" dirty="0"/>
              <a:t>enterica</a:t>
            </a:r>
            <a:r>
              <a:rPr lang="en-GB" sz="1800" dirty="0"/>
              <a:t> serotype Typhi) is a serovar of a disease-syndrome defined group of a subspecies </a:t>
            </a:r>
          </a:p>
          <a:p>
            <a:pPr defTabSz="914383">
              <a:lnSpc>
                <a:spcPct val="120000"/>
              </a:lnSpc>
              <a:spcBef>
                <a:spcPct val="20000"/>
              </a:spcBef>
              <a:defRPr/>
            </a:pPr>
            <a:r>
              <a:rPr lang="en-GB" sz="1800" i="1" dirty="0"/>
              <a:t>Salmonella</a:t>
            </a:r>
            <a:r>
              <a:rPr lang="en-GB" sz="1800" dirty="0"/>
              <a:t> serotyping depends on specific agglutination reactions with adsorbed antisera specific for O or H antigens</a:t>
            </a:r>
          </a:p>
          <a:p>
            <a:pPr defTabSz="914383">
              <a:lnSpc>
                <a:spcPct val="120000"/>
              </a:lnSpc>
              <a:spcBef>
                <a:spcPct val="20000"/>
              </a:spcBef>
              <a:defRPr/>
            </a:pPr>
            <a:r>
              <a:rPr lang="en-GB" sz="1800" dirty="0">
                <a:latin typeface="+mj-lt"/>
              </a:rPr>
              <a:t>Comparison with MLST (7 gene fragments): “serovar designations confounded genetically unrelated isolates and failed to recognize natural evolutionary groupings”</a:t>
            </a:r>
          </a:p>
          <a:p>
            <a:pPr defTabSz="914383" fontAlgn="base">
              <a:lnSpc>
                <a:spcPct val="120000"/>
              </a:lnSpc>
              <a:spcBef>
                <a:spcPct val="20000"/>
              </a:spcBef>
              <a:spcAft>
                <a:spcPct val="0"/>
              </a:spcAft>
              <a:defRPr/>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10</a:t>
            </a:fld>
            <a:endParaRPr lang="en-US" dirty="0"/>
          </a:p>
        </p:txBody>
      </p:sp>
      <p:pic>
        <p:nvPicPr>
          <p:cNvPr id="6" name="Picture 5" descr="Chart, scatter chart&#10;&#10;Description automatically generated">
            <a:extLst>
              <a:ext uri="{FF2B5EF4-FFF2-40B4-BE49-F238E27FC236}">
                <a16:creationId xmlns:a16="http://schemas.microsoft.com/office/drawing/2014/main" id="{CCF99A95-5ADB-4205-2992-D7B05DE390C1}"/>
              </a:ext>
            </a:extLst>
          </p:cNvPr>
          <p:cNvPicPr>
            <a:picLocks noChangeAspect="1"/>
          </p:cNvPicPr>
          <p:nvPr/>
        </p:nvPicPr>
        <p:blipFill>
          <a:blip r:embed="rId2"/>
          <a:stretch>
            <a:fillRect/>
          </a:stretch>
        </p:blipFill>
        <p:spPr>
          <a:xfrm>
            <a:off x="6198309" y="-1724"/>
            <a:ext cx="5946363" cy="6858000"/>
          </a:xfrm>
          <a:prstGeom prst="rect">
            <a:avLst/>
          </a:prstGeom>
        </p:spPr>
      </p:pic>
      <p:sp>
        <p:nvSpPr>
          <p:cNvPr id="10" name="Rectangle 9">
            <a:extLst>
              <a:ext uri="{FF2B5EF4-FFF2-40B4-BE49-F238E27FC236}">
                <a16:creationId xmlns:a16="http://schemas.microsoft.com/office/drawing/2014/main" id="{D933D7D5-CD5D-7776-28FF-3E9F3F39E966}"/>
              </a:ext>
            </a:extLst>
          </p:cNvPr>
          <p:cNvSpPr/>
          <p:nvPr/>
        </p:nvSpPr>
        <p:spPr>
          <a:xfrm>
            <a:off x="4979876" y="5963600"/>
            <a:ext cx="1980220" cy="276999"/>
          </a:xfrm>
          <a:prstGeom prst="rect">
            <a:avLst/>
          </a:prstGeom>
        </p:spPr>
        <p:txBody>
          <a:bodyPr wrap="square">
            <a:spAutoFit/>
          </a:bodyPr>
          <a:lstStyle/>
          <a:p>
            <a:r>
              <a:rPr lang="en-GB" sz="1200" dirty="0" err="1"/>
              <a:t>Achtman</a:t>
            </a:r>
            <a:r>
              <a:rPr lang="en-GB" sz="1200" dirty="0"/>
              <a:t> et al., 2012</a:t>
            </a:r>
            <a:endParaRPr lang="en-US" sz="1200" dirty="0"/>
          </a:p>
        </p:txBody>
      </p:sp>
      <p:sp>
        <p:nvSpPr>
          <p:cNvPr id="9" name="TextBox 8">
            <a:extLst>
              <a:ext uri="{FF2B5EF4-FFF2-40B4-BE49-F238E27FC236}">
                <a16:creationId xmlns:a16="http://schemas.microsoft.com/office/drawing/2014/main" id="{0FF5EE38-1AEF-FEB6-A550-0ED6AB4E442A}"/>
              </a:ext>
            </a:extLst>
          </p:cNvPr>
          <p:cNvSpPr txBox="1"/>
          <p:nvPr/>
        </p:nvSpPr>
        <p:spPr>
          <a:xfrm>
            <a:off x="5195900" y="1988840"/>
            <a:ext cx="2628292" cy="1837939"/>
          </a:xfrm>
          <a:prstGeom prst="rect">
            <a:avLst/>
          </a:prstGeom>
          <a:noFill/>
        </p:spPr>
        <p:txBody>
          <a:bodyPr wrap="square">
            <a:spAutoFit/>
          </a:bodyPr>
          <a:lstStyle/>
          <a:p>
            <a:pPr algn="r" defTabSz="914383">
              <a:lnSpc>
                <a:spcPct val="120000"/>
              </a:lnSpc>
              <a:spcBef>
                <a:spcPct val="20000"/>
              </a:spcBef>
              <a:defRPr/>
            </a:pPr>
            <a:r>
              <a:rPr lang="en-GB" sz="1600" dirty="0">
                <a:latin typeface="+mj-lt"/>
              </a:rPr>
              <a:t>Groups / e-Burst Groups are coloured by the dominant serovar. White=non matching serovar. Correlations are not absolute</a:t>
            </a:r>
          </a:p>
        </p:txBody>
      </p:sp>
    </p:spTree>
    <p:extLst>
      <p:ext uri="{BB962C8B-B14F-4D97-AF65-F5344CB8AC3E}">
        <p14:creationId xmlns:p14="http://schemas.microsoft.com/office/powerpoint/2010/main" val="572840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i="1" dirty="0"/>
              <a:t>C. trachomatis</a:t>
            </a:r>
            <a:r>
              <a:rPr lang="en-US" sz="2400" dirty="0"/>
              <a:t>: serotyping became genotyping</a:t>
            </a:r>
          </a:p>
        </p:txBody>
      </p:sp>
      <p:sp>
        <p:nvSpPr>
          <p:cNvPr id="7171" name="Rectangle 3"/>
          <p:cNvSpPr>
            <a:spLocks noGrp="1" noChangeArrowheads="1"/>
          </p:cNvSpPr>
          <p:nvPr>
            <p:ph type="body" idx="1"/>
          </p:nvPr>
        </p:nvSpPr>
        <p:spPr/>
        <p:txBody>
          <a:bodyPr/>
          <a:lstStyle/>
          <a:p>
            <a:pPr defTabSz="914383" fontAlgn="base">
              <a:spcBef>
                <a:spcPct val="20000"/>
              </a:spcBef>
              <a:spcAft>
                <a:spcPct val="0"/>
              </a:spcAft>
              <a:defRPr/>
            </a:pPr>
            <a:r>
              <a:rPr lang="en-GB" sz="1800" kern="0" dirty="0"/>
              <a:t>Gram negative</a:t>
            </a:r>
          </a:p>
          <a:p>
            <a:pPr defTabSz="914383" fontAlgn="base">
              <a:spcBef>
                <a:spcPct val="20000"/>
              </a:spcBef>
              <a:spcAft>
                <a:spcPct val="0"/>
              </a:spcAft>
              <a:defRPr/>
            </a:pPr>
            <a:r>
              <a:rPr lang="en-GB" sz="1800" kern="0" dirty="0"/>
              <a:t>Intracellular</a:t>
            </a:r>
          </a:p>
          <a:p>
            <a:pPr defTabSz="914383" fontAlgn="base">
              <a:spcBef>
                <a:spcPct val="20000"/>
              </a:spcBef>
              <a:spcAft>
                <a:spcPct val="0"/>
              </a:spcAft>
              <a:defRPr/>
            </a:pPr>
            <a:r>
              <a:rPr lang="en-GB" sz="1800" dirty="0">
                <a:latin typeface="+mj-lt"/>
              </a:rPr>
              <a:t>Small genome ~1 Mb</a:t>
            </a:r>
            <a:endParaRPr lang="en-GB" sz="1600" dirty="0">
              <a:latin typeface="+mj-lt"/>
            </a:endParaRPr>
          </a:p>
          <a:p>
            <a:pPr defTabSz="914383" fontAlgn="base">
              <a:spcBef>
                <a:spcPct val="20000"/>
              </a:spcBef>
              <a:spcAft>
                <a:spcPct val="0"/>
              </a:spcAft>
              <a:defRPr/>
            </a:pPr>
            <a:r>
              <a:rPr lang="en-GB" sz="1800" dirty="0">
                <a:latin typeface="+mj-lt"/>
              </a:rPr>
              <a:t>Few gene differences across species</a:t>
            </a:r>
          </a:p>
          <a:p>
            <a:pPr marL="0" indent="0">
              <a:buNone/>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11</a:t>
            </a:fld>
            <a:endParaRPr lang="en-US" dirty="0"/>
          </a:p>
        </p:txBody>
      </p:sp>
      <p:pic>
        <p:nvPicPr>
          <p:cNvPr id="2" name="Picture 1" descr="chlamgrowthcycle">
            <a:extLst>
              <a:ext uri="{FF2B5EF4-FFF2-40B4-BE49-F238E27FC236}">
                <a16:creationId xmlns:a16="http://schemas.microsoft.com/office/drawing/2014/main" id="{6158C93C-4A1C-E82D-9AD4-74B3817110AE}"/>
              </a:ext>
            </a:extLst>
          </p:cNvPr>
          <p:cNvPicPr>
            <a:picLocks noChangeAspect="1" noChangeArrowheads="1"/>
          </p:cNvPicPr>
          <p:nvPr/>
        </p:nvPicPr>
        <p:blipFill>
          <a:blip r:embed="rId2"/>
          <a:srcRect/>
          <a:stretch>
            <a:fillRect/>
          </a:stretch>
        </p:blipFill>
        <p:spPr bwMode="auto">
          <a:xfrm>
            <a:off x="1111535" y="2513745"/>
            <a:ext cx="3760329" cy="3612602"/>
          </a:xfrm>
          <a:prstGeom prst="rect">
            <a:avLst/>
          </a:prstGeom>
          <a:noFill/>
          <a:ln w="9525">
            <a:solidFill>
              <a:schemeClr val="tx2"/>
            </a:solidFill>
            <a:miter lim="800000"/>
            <a:headEnd/>
            <a:tailEnd/>
          </a:ln>
        </p:spPr>
      </p:pic>
      <p:sp>
        <p:nvSpPr>
          <p:cNvPr id="16" name="TextBox 15">
            <a:extLst>
              <a:ext uri="{FF2B5EF4-FFF2-40B4-BE49-F238E27FC236}">
                <a16:creationId xmlns:a16="http://schemas.microsoft.com/office/drawing/2014/main" id="{6DE27958-A41E-D874-E0B3-A4819CC9A1A6}"/>
              </a:ext>
            </a:extLst>
          </p:cNvPr>
          <p:cNvSpPr txBox="1"/>
          <p:nvPr/>
        </p:nvSpPr>
        <p:spPr>
          <a:xfrm>
            <a:off x="335360" y="6165304"/>
            <a:ext cx="11665296" cy="307777"/>
          </a:xfrm>
          <a:prstGeom prst="rect">
            <a:avLst/>
          </a:prstGeom>
          <a:noFill/>
        </p:spPr>
        <p:txBody>
          <a:bodyPr wrap="square" rtlCol="0">
            <a:spAutoFit/>
          </a:bodyPr>
          <a:lstStyle/>
          <a:p>
            <a:r>
              <a:rPr lang="en-US" sz="1400" dirty="0"/>
              <a:t>Stephens </a:t>
            </a:r>
            <a:r>
              <a:rPr lang="en-US" sz="1400" i="1" dirty="0"/>
              <a:t>Science</a:t>
            </a:r>
            <a:r>
              <a:rPr lang="en-US" sz="1400" dirty="0"/>
              <a:t> 1998 (Trachoma); Carlson</a:t>
            </a:r>
            <a:r>
              <a:rPr lang="en-US" sz="1400" i="1" dirty="0"/>
              <a:t> </a:t>
            </a:r>
            <a:r>
              <a:rPr lang="en-US" sz="1400" i="1" dirty="0" err="1"/>
              <a:t>InI</a:t>
            </a:r>
            <a:r>
              <a:rPr lang="en-US" sz="1400" i="1" dirty="0"/>
              <a:t> </a:t>
            </a:r>
            <a:r>
              <a:rPr lang="en-US" sz="1400" dirty="0"/>
              <a:t>2005 (STI / Urogenital); Thomson </a:t>
            </a:r>
            <a:r>
              <a:rPr lang="en-US" sz="1400" i="1" dirty="0"/>
              <a:t>Genome Res </a:t>
            </a:r>
            <a:r>
              <a:rPr lang="en-US" sz="1400" dirty="0"/>
              <a:t>2008 (LGV); Seth-Smith </a:t>
            </a:r>
            <a:r>
              <a:rPr lang="en-US" sz="1400" i="1" dirty="0"/>
              <a:t>BMC Genomics </a:t>
            </a:r>
            <a:r>
              <a:rPr lang="en-US" sz="1400" dirty="0"/>
              <a:t>2009</a:t>
            </a:r>
          </a:p>
        </p:txBody>
      </p:sp>
      <p:pic>
        <p:nvPicPr>
          <p:cNvPr id="13" name="Picture 2" descr=" Schematic representation of a chlamydia particle&#10;&#10;with different targets for diagnostic tests: major&#10;outer membrane prot...">
            <a:extLst>
              <a:ext uri="{FF2B5EF4-FFF2-40B4-BE49-F238E27FC236}">
                <a16:creationId xmlns:a16="http://schemas.microsoft.com/office/drawing/2014/main" id="{2072A09F-E99B-B6DD-FCF7-9D4371AD1C9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58" t="5019" r="52795" b="48220"/>
          <a:stretch/>
        </p:blipFill>
        <p:spPr bwMode="auto">
          <a:xfrm>
            <a:off x="7120693" y="729495"/>
            <a:ext cx="4003993" cy="331157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3">
            <a:extLst>
              <a:ext uri="{FF2B5EF4-FFF2-40B4-BE49-F238E27FC236}">
                <a16:creationId xmlns:a16="http://schemas.microsoft.com/office/drawing/2014/main" id="{1310F3A1-87BC-8523-785A-FFED68DD63A0}"/>
              </a:ext>
            </a:extLst>
          </p:cNvPr>
          <p:cNvSpPr txBox="1">
            <a:spLocks noChangeArrowheads="1"/>
          </p:cNvSpPr>
          <p:nvPr/>
        </p:nvSpPr>
        <p:spPr bwMode="auto">
          <a:xfrm>
            <a:off x="6564053" y="4437907"/>
            <a:ext cx="5256584" cy="169139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a:spcBef>
                <a:spcPts val="200"/>
              </a:spcBef>
              <a:spcAft>
                <a:spcPts val="200"/>
              </a:spcAft>
            </a:pPr>
            <a:r>
              <a:rPr lang="en-CH" sz="1800" kern="0" dirty="0"/>
              <a:t>MOMP: 60% of outer membrane protein mass</a:t>
            </a:r>
          </a:p>
          <a:p>
            <a:pPr lvl="1">
              <a:spcBef>
                <a:spcPts val="200"/>
              </a:spcBef>
              <a:spcAft>
                <a:spcPts val="200"/>
              </a:spcAft>
            </a:pPr>
            <a:r>
              <a:rPr lang="en-GB" sz="1800" kern="0" dirty="0"/>
              <a:t>serotyping with monoclonal antibodies from </a:t>
            </a:r>
            <a:r>
              <a:rPr lang="en-GB" sz="1800" kern="0" dirty="0" err="1"/>
              <a:t>eg.</a:t>
            </a:r>
            <a:r>
              <a:rPr lang="en-GB" sz="1800" kern="0" dirty="0"/>
              <a:t> HeLa 229 cells</a:t>
            </a:r>
          </a:p>
          <a:p>
            <a:pPr lvl="1">
              <a:spcBef>
                <a:spcPts val="200"/>
              </a:spcBef>
              <a:spcAft>
                <a:spcPts val="200"/>
              </a:spcAft>
            </a:pPr>
            <a:endParaRPr lang="en-CH" sz="1800" kern="0" dirty="0"/>
          </a:p>
          <a:p>
            <a:pPr>
              <a:spcBef>
                <a:spcPts val="200"/>
              </a:spcBef>
              <a:spcAft>
                <a:spcPts val="200"/>
              </a:spcAft>
            </a:pPr>
            <a:r>
              <a:rPr lang="en-CH" sz="1800" kern="0" dirty="0"/>
              <a:t>MOMP encoded by gene </a:t>
            </a:r>
            <a:r>
              <a:rPr lang="en-CH" sz="1800" i="1" kern="0" dirty="0"/>
              <a:t>ompA -&gt; </a:t>
            </a:r>
            <a:r>
              <a:rPr lang="en-CH" sz="1800" kern="0" dirty="0"/>
              <a:t>genotyping</a:t>
            </a:r>
          </a:p>
          <a:p>
            <a:pPr>
              <a:lnSpc>
                <a:spcPts val="2400"/>
              </a:lnSpc>
              <a:spcAft>
                <a:spcPts val="900"/>
              </a:spcAft>
            </a:pPr>
            <a:endParaRPr lang="en-CH" sz="1800" i="1" kern="0" dirty="0"/>
          </a:p>
          <a:p>
            <a:pPr marL="0" indent="0">
              <a:buFont typeface="Arial" panose="020B0604020202020204" pitchFamily="34" charset="0"/>
              <a:buNone/>
            </a:pPr>
            <a:endParaRPr lang="en-US" kern="0" dirty="0"/>
          </a:p>
        </p:txBody>
      </p:sp>
    </p:spTree>
    <p:extLst>
      <p:ext uri="{BB962C8B-B14F-4D97-AF65-F5344CB8AC3E}">
        <p14:creationId xmlns:p14="http://schemas.microsoft.com/office/powerpoint/2010/main" val="1864001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6DE27958-A41E-D874-E0B3-A4819CC9A1A6}"/>
              </a:ext>
            </a:extLst>
          </p:cNvPr>
          <p:cNvSpPr txBox="1"/>
          <p:nvPr/>
        </p:nvSpPr>
        <p:spPr>
          <a:xfrm>
            <a:off x="335360" y="5985284"/>
            <a:ext cx="8604956" cy="738664"/>
          </a:xfrm>
          <a:prstGeom prst="rect">
            <a:avLst/>
          </a:prstGeom>
          <a:noFill/>
        </p:spPr>
        <p:txBody>
          <a:bodyPr wrap="square" rtlCol="0">
            <a:spAutoFit/>
          </a:bodyPr>
          <a:lstStyle/>
          <a:p>
            <a:r>
              <a:rPr lang="en-US" sz="1400" dirty="0" err="1"/>
              <a:t>Sebaihia</a:t>
            </a:r>
            <a:r>
              <a:rPr lang="en-US" sz="1400" dirty="0"/>
              <a:t> </a:t>
            </a:r>
            <a:r>
              <a:rPr lang="en-US" sz="1400" i="1" dirty="0"/>
              <a:t>Nat Gen </a:t>
            </a:r>
            <a:r>
              <a:rPr lang="en-US" sz="1400" dirty="0"/>
              <a:t>2006; </a:t>
            </a:r>
            <a:r>
              <a:rPr lang="en-US" sz="1400" dirty="0" err="1"/>
              <a:t>Janezic</a:t>
            </a:r>
            <a:r>
              <a:rPr lang="en-US" sz="1400" dirty="0"/>
              <a:t> </a:t>
            </a:r>
            <a:r>
              <a:rPr lang="en-US" sz="1400" i="1" dirty="0"/>
              <a:t>Clostridium difficile: Methods and Protocols </a:t>
            </a:r>
            <a:r>
              <a:rPr lang="en-US" sz="1400" dirty="0"/>
              <a:t>2016; </a:t>
            </a:r>
            <a:r>
              <a:rPr lang="en-US" sz="1400" i="1" dirty="0"/>
              <a:t>C. difficile </a:t>
            </a:r>
            <a:r>
              <a:rPr lang="en-US" sz="1400" dirty="0"/>
              <a:t>Methods and Protocols, Springer</a:t>
            </a:r>
          </a:p>
          <a:p>
            <a:r>
              <a:rPr lang="en-US" sz="1400" dirty="0"/>
              <a:t> </a:t>
            </a:r>
          </a:p>
        </p:txBody>
      </p:sp>
      <p:pic>
        <p:nvPicPr>
          <p:cNvPr id="6" name="Picture 5">
            <a:extLst>
              <a:ext uri="{FF2B5EF4-FFF2-40B4-BE49-F238E27FC236}">
                <a16:creationId xmlns:a16="http://schemas.microsoft.com/office/drawing/2014/main" id="{75E38505-96FE-5251-9C25-EF737C3900C6}"/>
              </a:ext>
            </a:extLst>
          </p:cNvPr>
          <p:cNvPicPr>
            <a:picLocks noChangeAspect="1"/>
          </p:cNvPicPr>
          <p:nvPr/>
        </p:nvPicPr>
        <p:blipFill rotWithShape="1">
          <a:blip r:embed="rId2">
            <a:alphaModFix amt="65000"/>
          </a:blip>
          <a:srcRect l="8746" r="10843"/>
          <a:stretch/>
        </p:blipFill>
        <p:spPr>
          <a:xfrm>
            <a:off x="7813067" y="-27792"/>
            <a:ext cx="3467708" cy="2306662"/>
          </a:xfrm>
          <a:prstGeom prst="rect">
            <a:avLst/>
          </a:prstGeom>
        </p:spPr>
      </p:pic>
      <p:sp>
        <p:nvSpPr>
          <p:cNvPr id="7170" name="Rectangle 2"/>
          <p:cNvSpPr>
            <a:spLocks noGrp="1" noChangeArrowheads="1"/>
          </p:cNvSpPr>
          <p:nvPr>
            <p:ph type="title"/>
          </p:nvPr>
        </p:nvSpPr>
        <p:spPr/>
        <p:txBody>
          <a:bodyPr/>
          <a:lstStyle/>
          <a:p>
            <a:pPr algn="l"/>
            <a:r>
              <a:rPr lang="en-US" i="1" dirty="0" err="1"/>
              <a:t>Clostridioides</a:t>
            </a:r>
            <a:r>
              <a:rPr lang="en-US" i="1" dirty="0"/>
              <a:t> difficile:</a:t>
            </a:r>
            <a:r>
              <a:rPr lang="en-US" dirty="0"/>
              <a:t> ribotyping</a:t>
            </a:r>
          </a:p>
        </p:txBody>
      </p:sp>
      <p:sp>
        <p:nvSpPr>
          <p:cNvPr id="7171" name="Rectangle 3"/>
          <p:cNvSpPr>
            <a:spLocks noGrp="1" noChangeArrowheads="1"/>
          </p:cNvSpPr>
          <p:nvPr>
            <p:ph type="body" idx="1"/>
          </p:nvPr>
        </p:nvSpPr>
        <p:spPr>
          <a:xfrm>
            <a:off x="911225" y="1125539"/>
            <a:ext cx="10369550" cy="2237009"/>
          </a:xfrm>
        </p:spPr>
        <p:txBody>
          <a:bodyPr/>
          <a:lstStyle/>
          <a:p>
            <a:pPr defTabSz="914383" fontAlgn="base">
              <a:spcBef>
                <a:spcPct val="20000"/>
              </a:spcBef>
              <a:spcAft>
                <a:spcPct val="0"/>
              </a:spcAft>
              <a:defRPr/>
            </a:pPr>
            <a:r>
              <a:rPr lang="en-US" dirty="0"/>
              <a:t>Important nosocomial pathogen</a:t>
            </a:r>
          </a:p>
          <a:p>
            <a:pPr defTabSz="914383" fontAlgn="base">
              <a:spcBef>
                <a:spcPct val="20000"/>
              </a:spcBef>
              <a:spcAft>
                <a:spcPct val="0"/>
              </a:spcAft>
              <a:defRPr/>
            </a:pPr>
            <a:r>
              <a:rPr lang="en-US" dirty="0"/>
              <a:t>Asymptomatic -&gt; </a:t>
            </a:r>
            <a:r>
              <a:rPr lang="en-US" i="1" dirty="0"/>
              <a:t>C. difficile </a:t>
            </a:r>
            <a:r>
              <a:rPr lang="en-US" dirty="0"/>
              <a:t>infection (CDI) -&gt; severe colitis, sepsis, fatal</a:t>
            </a:r>
          </a:p>
          <a:p>
            <a:pPr defTabSz="914383" fontAlgn="base">
              <a:spcBef>
                <a:spcPct val="20000"/>
              </a:spcBef>
              <a:spcAft>
                <a:spcPct val="0"/>
              </a:spcAft>
              <a:defRPr/>
            </a:pPr>
            <a:r>
              <a:rPr lang="en-US" dirty="0"/>
              <a:t>PCR-ribotyping commonly used typing tool: good strain discrimination</a:t>
            </a:r>
          </a:p>
          <a:p>
            <a:pPr defTabSz="914383" fontAlgn="base">
              <a:spcBef>
                <a:spcPct val="20000"/>
              </a:spcBef>
              <a:spcAft>
                <a:spcPct val="0"/>
              </a:spcAft>
              <a:defRPr/>
            </a:pPr>
            <a:r>
              <a:rPr lang="en-US" dirty="0"/>
              <a:t>BUT not fully portable between laboratories, </a:t>
            </a:r>
            <a:r>
              <a:rPr lang="en-US" dirty="0" err="1"/>
              <a:t>labour</a:t>
            </a:r>
            <a:r>
              <a:rPr lang="en-US" dirty="0"/>
              <a:t> intensive, slow, often requires in-house optimization</a:t>
            </a:r>
          </a:p>
          <a:p>
            <a:pPr defTabSz="914383" fontAlgn="base">
              <a:spcBef>
                <a:spcPct val="20000"/>
              </a:spcBef>
              <a:spcAft>
                <a:spcPct val="0"/>
              </a:spcAft>
              <a:defRPr/>
            </a:pPr>
            <a:r>
              <a:rPr lang="en-US" dirty="0"/>
              <a:t>Hypervirulent lineages have been defined by </a:t>
            </a:r>
            <a:r>
              <a:rPr lang="en-US" dirty="0" err="1"/>
              <a:t>ribotype</a:t>
            </a:r>
            <a:r>
              <a:rPr lang="en-US" dirty="0"/>
              <a:t>: RT027 and RT078</a:t>
            </a:r>
          </a:p>
          <a:p>
            <a:pPr defTabSz="914383" fontAlgn="base">
              <a:spcBef>
                <a:spcPct val="20000"/>
              </a:spcBef>
              <a:spcAft>
                <a:spcPct val="0"/>
              </a:spcAft>
              <a:defRPr/>
            </a:pPr>
            <a:r>
              <a:rPr lang="en-US" dirty="0"/>
              <a:t>What is the connection between </a:t>
            </a:r>
            <a:r>
              <a:rPr lang="en-US" dirty="0" err="1"/>
              <a:t>ribotype</a:t>
            </a:r>
            <a:r>
              <a:rPr lang="en-US" dirty="0"/>
              <a:t>, virulence and genome?</a:t>
            </a:r>
          </a:p>
          <a:p>
            <a:pPr defTabSz="914383" fontAlgn="base">
              <a:spcBef>
                <a:spcPct val="20000"/>
              </a:spcBef>
              <a:spcAft>
                <a:spcPct val="0"/>
              </a:spcAft>
              <a:defRPr/>
            </a:pPr>
            <a:endParaRPr lang="en-US" dirty="0"/>
          </a:p>
          <a:p>
            <a:pPr defTabSz="914383" fontAlgn="base">
              <a:spcBef>
                <a:spcPct val="20000"/>
              </a:spcBef>
              <a:spcAft>
                <a:spcPct val="0"/>
              </a:spcAft>
              <a:defRPr/>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12</a:t>
            </a:fld>
            <a:endParaRPr lang="en-US" dirty="0"/>
          </a:p>
        </p:txBody>
      </p:sp>
      <p:pic>
        <p:nvPicPr>
          <p:cNvPr id="7" name="Picture 6" descr="Screen Shot 2018-03-07 at 10.11.51.png">
            <a:extLst>
              <a:ext uri="{FF2B5EF4-FFF2-40B4-BE49-F238E27FC236}">
                <a16:creationId xmlns:a16="http://schemas.microsoft.com/office/drawing/2014/main" id="{5949160C-952E-53A6-EF90-596B87A4968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3731" y="3032956"/>
            <a:ext cx="2961975" cy="2952328"/>
          </a:xfrm>
          <a:prstGeom prst="rect">
            <a:avLst/>
          </a:prstGeom>
        </p:spPr>
      </p:pic>
      <p:pic>
        <p:nvPicPr>
          <p:cNvPr id="8" name="Picture 7">
            <a:extLst>
              <a:ext uri="{FF2B5EF4-FFF2-40B4-BE49-F238E27FC236}">
                <a16:creationId xmlns:a16="http://schemas.microsoft.com/office/drawing/2014/main" id="{8338A319-9D17-1EC1-4473-5215C6327068}"/>
              </a:ext>
            </a:extLst>
          </p:cNvPr>
          <p:cNvPicPr>
            <a:picLocks noChangeAspect="1"/>
          </p:cNvPicPr>
          <p:nvPr/>
        </p:nvPicPr>
        <p:blipFill>
          <a:blip r:embed="rId4"/>
          <a:stretch>
            <a:fillRect/>
          </a:stretch>
        </p:blipFill>
        <p:spPr>
          <a:xfrm>
            <a:off x="3402243" y="3901889"/>
            <a:ext cx="5502069" cy="1039279"/>
          </a:xfrm>
          <a:prstGeom prst="rect">
            <a:avLst/>
          </a:prstGeom>
        </p:spPr>
      </p:pic>
      <p:pic>
        <p:nvPicPr>
          <p:cNvPr id="9" name="Picture 8">
            <a:extLst>
              <a:ext uri="{FF2B5EF4-FFF2-40B4-BE49-F238E27FC236}">
                <a16:creationId xmlns:a16="http://schemas.microsoft.com/office/drawing/2014/main" id="{3E8765BA-7226-CC7B-9F60-F65EF792130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9048328" y="2407900"/>
            <a:ext cx="3082090" cy="4117444"/>
          </a:xfrm>
          <a:prstGeom prst="rect">
            <a:avLst/>
          </a:prstGeom>
        </p:spPr>
      </p:pic>
    </p:spTree>
    <p:extLst>
      <p:ext uri="{BB962C8B-B14F-4D97-AF65-F5344CB8AC3E}">
        <p14:creationId xmlns:p14="http://schemas.microsoft.com/office/powerpoint/2010/main" val="1369619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a:t>Genome-based typing methods: resolution</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13</a:t>
            </a:fld>
            <a:endParaRPr lang="en-US" dirty="0"/>
          </a:p>
        </p:txBody>
      </p:sp>
      <p:sp>
        <p:nvSpPr>
          <p:cNvPr id="9" name="Textfeld 6">
            <a:extLst>
              <a:ext uri="{FF2B5EF4-FFF2-40B4-BE49-F238E27FC236}">
                <a16:creationId xmlns:a16="http://schemas.microsoft.com/office/drawing/2014/main" id="{6CEF372E-813B-AFDD-78D8-A1019C3A50E1}"/>
              </a:ext>
            </a:extLst>
          </p:cNvPr>
          <p:cNvSpPr txBox="1"/>
          <p:nvPr/>
        </p:nvSpPr>
        <p:spPr>
          <a:xfrm>
            <a:off x="9383688" y="6037547"/>
            <a:ext cx="2808312" cy="307777"/>
          </a:xfrm>
          <a:prstGeom prst="rect">
            <a:avLst/>
          </a:prstGeom>
          <a:noFill/>
        </p:spPr>
        <p:txBody>
          <a:bodyPr wrap="square" rtlCol="0">
            <a:spAutoFit/>
          </a:bodyPr>
          <a:lstStyle/>
          <a:p>
            <a:r>
              <a:rPr lang="de-CH" sz="1400" dirty="0"/>
              <a:t>Maiden </a:t>
            </a:r>
            <a:r>
              <a:rPr lang="de-CH" sz="1400" i="1" dirty="0" err="1"/>
              <a:t>Nat</a:t>
            </a:r>
            <a:r>
              <a:rPr lang="de-CH" sz="1400" i="1" dirty="0"/>
              <a:t> </a:t>
            </a:r>
            <a:r>
              <a:rPr lang="de-CH" sz="1400" i="1" dirty="0" err="1"/>
              <a:t>Rev</a:t>
            </a:r>
            <a:r>
              <a:rPr lang="de-CH" sz="1400" i="1" dirty="0"/>
              <a:t> </a:t>
            </a:r>
            <a:r>
              <a:rPr lang="de-CH" sz="1400" i="1" dirty="0" err="1"/>
              <a:t>Microbiol</a:t>
            </a:r>
            <a:r>
              <a:rPr lang="de-CH" sz="1400" i="1" dirty="0"/>
              <a:t> </a:t>
            </a:r>
            <a:r>
              <a:rPr lang="de-CH" sz="1400" dirty="0"/>
              <a:t>2013</a:t>
            </a:r>
          </a:p>
        </p:txBody>
      </p:sp>
      <p:pic>
        <p:nvPicPr>
          <p:cNvPr id="10" name="Picture 9">
            <a:extLst>
              <a:ext uri="{FF2B5EF4-FFF2-40B4-BE49-F238E27FC236}">
                <a16:creationId xmlns:a16="http://schemas.microsoft.com/office/drawing/2014/main" id="{D31DD97A-CCCA-4653-68D2-30C7027F4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9812" y="1232756"/>
            <a:ext cx="7278856" cy="3980958"/>
          </a:xfrm>
          <a:prstGeom prst="rect">
            <a:avLst/>
          </a:prstGeom>
        </p:spPr>
      </p:pic>
      <p:pic>
        <p:nvPicPr>
          <p:cNvPr id="11" name="Picture 2" descr="Typing Pyramid">
            <a:extLst>
              <a:ext uri="{FF2B5EF4-FFF2-40B4-BE49-F238E27FC236}">
                <a16:creationId xmlns:a16="http://schemas.microsoft.com/office/drawing/2014/main" id="{E096A88A-BB51-37E3-5A35-96130836A7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023"/>
          <a:stretch/>
        </p:blipFill>
        <p:spPr bwMode="auto">
          <a:xfrm>
            <a:off x="235599" y="2367103"/>
            <a:ext cx="6148434" cy="40569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6">
            <a:extLst>
              <a:ext uri="{FF2B5EF4-FFF2-40B4-BE49-F238E27FC236}">
                <a16:creationId xmlns:a16="http://schemas.microsoft.com/office/drawing/2014/main" id="{0C342B3C-B42A-2765-BDD6-1D14A92F0883}"/>
              </a:ext>
            </a:extLst>
          </p:cNvPr>
          <p:cNvSpPr txBox="1"/>
          <p:nvPr/>
        </p:nvSpPr>
        <p:spPr>
          <a:xfrm>
            <a:off x="4122674" y="6037547"/>
            <a:ext cx="2808312" cy="307777"/>
          </a:xfrm>
          <a:prstGeom prst="rect">
            <a:avLst/>
          </a:prstGeom>
          <a:noFill/>
        </p:spPr>
        <p:txBody>
          <a:bodyPr wrap="square" rtlCol="0">
            <a:spAutoFit/>
          </a:bodyPr>
          <a:lstStyle/>
          <a:p>
            <a:r>
              <a:rPr lang="de-CH" sz="1400" dirty="0" err="1"/>
              <a:t>Ridom</a:t>
            </a:r>
            <a:r>
              <a:rPr lang="de-CH" sz="1400" dirty="0"/>
              <a:t> </a:t>
            </a:r>
            <a:r>
              <a:rPr lang="de-CH" sz="1400" dirty="0" err="1"/>
              <a:t>Seqsphere</a:t>
            </a:r>
            <a:r>
              <a:rPr lang="de-CH" sz="1400" dirty="0"/>
              <a:t>+ </a:t>
            </a:r>
            <a:r>
              <a:rPr lang="de-CH" sz="1400" dirty="0" err="1"/>
              <a:t>website</a:t>
            </a:r>
            <a:endParaRPr lang="de-CH" sz="1400" dirty="0"/>
          </a:p>
        </p:txBody>
      </p:sp>
    </p:spTree>
    <p:extLst>
      <p:ext uri="{BB962C8B-B14F-4D97-AF65-F5344CB8AC3E}">
        <p14:creationId xmlns:p14="http://schemas.microsoft.com/office/powerpoint/2010/main" val="130023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a:t>16S ribosomal RNA typing</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14</a:t>
            </a:fld>
            <a:endParaRPr lang="en-US" dirty="0"/>
          </a:p>
        </p:txBody>
      </p:sp>
      <p:pic>
        <p:nvPicPr>
          <p:cNvPr id="4098" name="Picture 2" descr="The schema of ribosome complex and 16S rRNA gene. The white and grey boxes indicate conserved regions and hypervariable regions respectively. The bold arrows are shown approximate positions of universal primers on 16S rRNA gene sequence of Escherichia coli. ■ : conserved regions, ■ : hypervariable regions (V1-V9).">
            <a:extLst>
              <a:ext uri="{FF2B5EF4-FFF2-40B4-BE49-F238E27FC236}">
                <a16:creationId xmlns:a16="http://schemas.microsoft.com/office/drawing/2014/main" id="{EF8CC507-1A25-781F-9176-EB93B8B5DB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311" r="11311"/>
          <a:stretch/>
        </p:blipFill>
        <p:spPr bwMode="auto">
          <a:xfrm>
            <a:off x="5301609" y="1304764"/>
            <a:ext cx="6771055" cy="36032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117F3EE-7029-9D0A-CABD-C53AC0204480}"/>
              </a:ext>
            </a:extLst>
          </p:cNvPr>
          <p:cNvSpPr txBox="1"/>
          <p:nvPr/>
        </p:nvSpPr>
        <p:spPr>
          <a:xfrm>
            <a:off x="5627948" y="4833156"/>
            <a:ext cx="2868154" cy="307777"/>
          </a:xfrm>
          <a:prstGeom prst="rect">
            <a:avLst/>
          </a:prstGeom>
          <a:noFill/>
        </p:spPr>
        <p:txBody>
          <a:bodyPr wrap="square">
            <a:spAutoFit/>
          </a:bodyPr>
          <a:lstStyle/>
          <a:p>
            <a:r>
              <a:rPr lang="en-GB" sz="1400" dirty="0"/>
              <a:t>DOI: 10.7888/juoeh.38.223</a:t>
            </a:r>
            <a:endParaRPr lang="en-CH" sz="1400" dirty="0"/>
          </a:p>
        </p:txBody>
      </p:sp>
      <p:sp>
        <p:nvSpPr>
          <p:cNvPr id="8" name="Rectangle 3">
            <a:extLst>
              <a:ext uri="{FF2B5EF4-FFF2-40B4-BE49-F238E27FC236}">
                <a16:creationId xmlns:a16="http://schemas.microsoft.com/office/drawing/2014/main" id="{D241C405-F257-8AD7-87CD-A48ACFFC098B}"/>
              </a:ext>
            </a:extLst>
          </p:cNvPr>
          <p:cNvSpPr txBox="1">
            <a:spLocks noChangeArrowheads="1"/>
          </p:cNvSpPr>
          <p:nvPr/>
        </p:nvSpPr>
        <p:spPr bwMode="auto">
          <a:xfrm>
            <a:off x="911225" y="1125539"/>
            <a:ext cx="4968751" cy="40153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defTabSz="914383">
              <a:spcBef>
                <a:spcPct val="20000"/>
              </a:spcBef>
              <a:defRPr/>
            </a:pPr>
            <a:r>
              <a:rPr lang="en-US" kern="0" dirty="0"/>
              <a:t>16S rRNA gene produces 16S rRNA</a:t>
            </a:r>
          </a:p>
          <a:p>
            <a:pPr defTabSz="914383">
              <a:spcBef>
                <a:spcPct val="20000"/>
              </a:spcBef>
              <a:defRPr/>
            </a:pPr>
            <a:r>
              <a:rPr lang="en-US" kern="0" dirty="0"/>
              <a:t>Forms part of ribosome (part of 30S subunit)</a:t>
            </a:r>
          </a:p>
          <a:p>
            <a:pPr defTabSz="914383">
              <a:spcBef>
                <a:spcPct val="20000"/>
              </a:spcBef>
              <a:defRPr/>
            </a:pPr>
            <a:r>
              <a:rPr lang="en-US" kern="0" dirty="0"/>
              <a:t>Sufficiently conserved / diverse to define species when sequenced</a:t>
            </a:r>
          </a:p>
          <a:p>
            <a:pPr defTabSz="914383">
              <a:spcBef>
                <a:spcPct val="20000"/>
              </a:spcBef>
              <a:defRPr/>
            </a:pPr>
            <a:r>
              <a:rPr lang="en-US" kern="0" dirty="0"/>
              <a:t>V / variable regions are frequently targeted</a:t>
            </a:r>
          </a:p>
          <a:p>
            <a:pPr defTabSz="914383">
              <a:spcBef>
                <a:spcPct val="20000"/>
              </a:spcBef>
              <a:defRPr/>
            </a:pPr>
            <a:endParaRPr lang="en-US" kern="0" dirty="0"/>
          </a:p>
          <a:p>
            <a:pPr defTabSz="914383">
              <a:spcBef>
                <a:spcPct val="20000"/>
              </a:spcBef>
              <a:defRPr/>
            </a:pPr>
            <a:r>
              <a:rPr lang="en-US" kern="0" dirty="0"/>
              <a:t>Species correlation not always perfect</a:t>
            </a:r>
          </a:p>
          <a:p>
            <a:pPr defTabSz="914383">
              <a:spcBef>
                <a:spcPct val="20000"/>
              </a:spcBef>
              <a:defRPr/>
            </a:pPr>
            <a:r>
              <a:rPr lang="en-US" kern="0" dirty="0"/>
              <a:t>Some genomes have several copies: 2-14, average 6, and they can have some diversity</a:t>
            </a:r>
          </a:p>
          <a:p>
            <a:pPr marL="0" indent="0" defTabSz="914383">
              <a:spcBef>
                <a:spcPct val="20000"/>
              </a:spcBef>
              <a:buNone/>
              <a:defRPr/>
            </a:pPr>
            <a:endParaRPr lang="en-US" kern="0" dirty="0"/>
          </a:p>
          <a:p>
            <a:pPr defTabSz="914383">
              <a:spcBef>
                <a:spcPct val="20000"/>
              </a:spcBef>
              <a:defRPr/>
            </a:pPr>
            <a:endParaRPr lang="en-US" kern="0" dirty="0"/>
          </a:p>
          <a:p>
            <a:pPr defTabSz="914383">
              <a:spcBef>
                <a:spcPct val="20000"/>
              </a:spcBef>
              <a:defRPr/>
            </a:pPr>
            <a:endParaRPr lang="en-US" kern="0" dirty="0"/>
          </a:p>
          <a:p>
            <a:pPr defTabSz="914383">
              <a:spcBef>
                <a:spcPct val="20000"/>
              </a:spcBef>
              <a:defRPr/>
            </a:pPr>
            <a:endParaRPr lang="en-US" kern="0" dirty="0"/>
          </a:p>
          <a:p>
            <a:pPr defTabSz="914383">
              <a:spcBef>
                <a:spcPct val="20000"/>
              </a:spcBef>
              <a:defRPr/>
            </a:pPr>
            <a:endParaRPr lang="en-US" kern="0" dirty="0"/>
          </a:p>
        </p:txBody>
      </p:sp>
    </p:spTree>
    <p:extLst>
      <p:ext uri="{BB962C8B-B14F-4D97-AF65-F5344CB8AC3E}">
        <p14:creationId xmlns:p14="http://schemas.microsoft.com/office/powerpoint/2010/main" val="2474158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a:t>Typing methods: MLST</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15</a:t>
            </a:fld>
            <a:endParaRPr lang="en-US" dirty="0"/>
          </a:p>
        </p:txBody>
      </p:sp>
      <p:pic>
        <p:nvPicPr>
          <p:cNvPr id="2" name="Picture 4" descr="http://www.macrogen.com/en/front/image/business/ces_service4_2.jpg">
            <a:extLst>
              <a:ext uri="{FF2B5EF4-FFF2-40B4-BE49-F238E27FC236}">
                <a16:creationId xmlns:a16="http://schemas.microsoft.com/office/drawing/2014/main" id="{4C19AF77-BA98-10CA-AD28-01C3FB6B39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137" t="12370" r="17714" b="12197"/>
          <a:stretch/>
        </p:blipFill>
        <p:spPr bwMode="auto">
          <a:xfrm>
            <a:off x="1290414" y="2132856"/>
            <a:ext cx="9630122" cy="435648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6E167E79-C10C-83D9-923D-63F702C40B93}"/>
              </a:ext>
            </a:extLst>
          </p:cNvPr>
          <p:cNvSpPr txBox="1">
            <a:spLocks noChangeArrowheads="1"/>
          </p:cNvSpPr>
          <p:nvPr/>
        </p:nvSpPr>
        <p:spPr bwMode="auto">
          <a:xfrm>
            <a:off x="911225" y="1125539"/>
            <a:ext cx="10369550" cy="11513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defTabSz="914383">
              <a:spcBef>
                <a:spcPct val="20000"/>
              </a:spcBef>
              <a:defRPr/>
            </a:pPr>
            <a:r>
              <a:rPr lang="en-US" kern="0" dirty="0"/>
              <a:t>Manageable number (5-7) of conserved (housekeeping) genes to represent genome diversity</a:t>
            </a:r>
          </a:p>
          <a:p>
            <a:pPr defTabSz="914383">
              <a:spcBef>
                <a:spcPct val="20000"/>
              </a:spcBef>
              <a:defRPr/>
            </a:pPr>
            <a:r>
              <a:rPr lang="en-US" kern="0" dirty="0"/>
              <a:t>Originally by PCR and Sanger sequencing: data can also be extracted from WGS</a:t>
            </a:r>
          </a:p>
          <a:p>
            <a:pPr defTabSz="914383">
              <a:spcBef>
                <a:spcPct val="20000"/>
              </a:spcBef>
              <a:defRPr/>
            </a:pPr>
            <a:r>
              <a:rPr lang="en-US" kern="0" dirty="0"/>
              <a:t>First in Maiden </a:t>
            </a:r>
            <a:r>
              <a:rPr lang="en-US" i="1" kern="0" dirty="0"/>
              <a:t>PNAS</a:t>
            </a:r>
            <a:r>
              <a:rPr lang="en-US" kern="0" dirty="0"/>
              <a:t> 1998; </a:t>
            </a:r>
            <a:r>
              <a:rPr lang="en-US" i="1" kern="0" dirty="0"/>
              <a:t>Neisseria meningitidis</a:t>
            </a:r>
            <a:r>
              <a:rPr lang="en-US" kern="0" dirty="0"/>
              <a:t>; 6 loci chosen to reflect resolution of MLEE</a:t>
            </a:r>
          </a:p>
          <a:p>
            <a:pPr defTabSz="914383">
              <a:spcBef>
                <a:spcPct val="20000"/>
              </a:spcBef>
              <a:defRPr/>
            </a:pPr>
            <a:endParaRPr lang="en-US" kern="0" dirty="0"/>
          </a:p>
          <a:p>
            <a:pPr defTabSz="914383">
              <a:spcBef>
                <a:spcPct val="20000"/>
              </a:spcBef>
              <a:defRPr/>
            </a:pPr>
            <a:endParaRPr lang="en-US" kern="0" dirty="0"/>
          </a:p>
          <a:p>
            <a:pPr defTabSz="914383">
              <a:spcBef>
                <a:spcPct val="20000"/>
              </a:spcBef>
              <a:defRPr/>
            </a:pPr>
            <a:endParaRPr lang="en-US" kern="0" dirty="0"/>
          </a:p>
        </p:txBody>
      </p:sp>
      <p:sp>
        <p:nvSpPr>
          <p:cNvPr id="8" name="TextBox 7">
            <a:extLst>
              <a:ext uri="{FF2B5EF4-FFF2-40B4-BE49-F238E27FC236}">
                <a16:creationId xmlns:a16="http://schemas.microsoft.com/office/drawing/2014/main" id="{E502FDA3-23B7-288A-9ECE-62BC1087AF9D}"/>
              </a:ext>
            </a:extLst>
          </p:cNvPr>
          <p:cNvSpPr txBox="1"/>
          <p:nvPr/>
        </p:nvSpPr>
        <p:spPr>
          <a:xfrm>
            <a:off x="2153379" y="5517294"/>
            <a:ext cx="1638365" cy="307777"/>
          </a:xfrm>
          <a:prstGeom prst="rect">
            <a:avLst/>
          </a:prstGeom>
          <a:noFill/>
        </p:spPr>
        <p:txBody>
          <a:bodyPr wrap="square">
            <a:spAutoFit/>
          </a:bodyPr>
          <a:lstStyle/>
          <a:p>
            <a:r>
              <a:rPr lang="en-GB" sz="1400" i="1" dirty="0"/>
              <a:t>Bacillus</a:t>
            </a:r>
            <a:r>
              <a:rPr lang="en-GB" sz="1400" dirty="0"/>
              <a:t> scheme</a:t>
            </a:r>
            <a:endParaRPr lang="en-CH" sz="1400" dirty="0"/>
          </a:p>
        </p:txBody>
      </p:sp>
    </p:spTree>
    <p:extLst>
      <p:ext uri="{BB962C8B-B14F-4D97-AF65-F5344CB8AC3E}">
        <p14:creationId xmlns:p14="http://schemas.microsoft.com/office/powerpoint/2010/main" val="1560772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a:t>How does MLST work?</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5344"/>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16</a:t>
            </a:fld>
            <a:endParaRPr lang="en-US" dirty="0"/>
          </a:p>
        </p:txBody>
      </p:sp>
      <p:sp>
        <p:nvSpPr>
          <p:cNvPr id="7" name="Content Placeholder 2">
            <a:extLst>
              <a:ext uri="{FF2B5EF4-FFF2-40B4-BE49-F238E27FC236}">
                <a16:creationId xmlns:a16="http://schemas.microsoft.com/office/drawing/2014/main" id="{5A9A5B45-50DE-DC91-59B4-B9DF7DAE439C}"/>
              </a:ext>
            </a:extLst>
          </p:cNvPr>
          <p:cNvSpPr txBox="1">
            <a:spLocks/>
          </p:cNvSpPr>
          <p:nvPr/>
        </p:nvSpPr>
        <p:spPr>
          <a:xfrm>
            <a:off x="1919536" y="1403673"/>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pic>
        <p:nvPicPr>
          <p:cNvPr id="8" name="Picture 2" descr="MLST principle">
            <a:extLst>
              <a:ext uri="{FF2B5EF4-FFF2-40B4-BE49-F238E27FC236}">
                <a16:creationId xmlns:a16="http://schemas.microsoft.com/office/drawing/2014/main" id="{FA52148F-4B3A-78BD-E0A6-CFAD940B14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788" y="1268760"/>
            <a:ext cx="6402234" cy="459741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FC3935E-9691-9BBC-B9FB-56E6269C6854}"/>
              </a:ext>
            </a:extLst>
          </p:cNvPr>
          <p:cNvSpPr txBox="1"/>
          <p:nvPr/>
        </p:nvSpPr>
        <p:spPr>
          <a:xfrm>
            <a:off x="1931685" y="6152677"/>
            <a:ext cx="4392488" cy="276999"/>
          </a:xfrm>
          <a:prstGeom prst="rect">
            <a:avLst/>
          </a:prstGeom>
          <a:noFill/>
        </p:spPr>
        <p:txBody>
          <a:bodyPr wrap="square" rtlCol="0">
            <a:spAutoFit/>
          </a:bodyPr>
          <a:lstStyle/>
          <a:p>
            <a:r>
              <a:rPr lang="de-CH" sz="1200" dirty="0" err="1"/>
              <a:t>Biomérieux</a:t>
            </a:r>
            <a:r>
              <a:rPr lang="de-CH" sz="1200" dirty="0"/>
              <a:t>, Applied </a:t>
            </a:r>
            <a:r>
              <a:rPr lang="de-CH" sz="1200" dirty="0" err="1"/>
              <a:t>Maths</a:t>
            </a:r>
            <a:r>
              <a:rPr lang="de-CH" sz="1200" dirty="0"/>
              <a:t>, </a:t>
            </a:r>
            <a:r>
              <a:rPr lang="de-CH" sz="1200" dirty="0" err="1"/>
              <a:t>Bionumerics</a:t>
            </a:r>
            <a:r>
              <a:rPr lang="de-CH" sz="1200" dirty="0"/>
              <a:t> </a:t>
            </a:r>
            <a:r>
              <a:rPr lang="de-CH" sz="1200" dirty="0" err="1"/>
              <a:t>website</a:t>
            </a:r>
            <a:endParaRPr lang="en-US" sz="1200" dirty="0"/>
          </a:p>
        </p:txBody>
      </p:sp>
      <p:sp>
        <p:nvSpPr>
          <p:cNvPr id="10" name="Right Brace 9">
            <a:extLst>
              <a:ext uri="{FF2B5EF4-FFF2-40B4-BE49-F238E27FC236}">
                <a16:creationId xmlns:a16="http://schemas.microsoft.com/office/drawing/2014/main" id="{62F23EE2-8151-6479-6169-4B315891ECF5}"/>
              </a:ext>
            </a:extLst>
          </p:cNvPr>
          <p:cNvSpPr/>
          <p:nvPr/>
        </p:nvSpPr>
        <p:spPr>
          <a:xfrm>
            <a:off x="8616280" y="2518434"/>
            <a:ext cx="216025" cy="720080"/>
          </a:xfrm>
          <a:prstGeom prst="rightBrace">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e 10">
            <a:extLst>
              <a:ext uri="{FF2B5EF4-FFF2-40B4-BE49-F238E27FC236}">
                <a16:creationId xmlns:a16="http://schemas.microsoft.com/office/drawing/2014/main" id="{B6B3160C-E8B0-4DD2-E6B7-62155B73E83B}"/>
              </a:ext>
            </a:extLst>
          </p:cNvPr>
          <p:cNvSpPr/>
          <p:nvPr/>
        </p:nvSpPr>
        <p:spPr>
          <a:xfrm>
            <a:off x="8616280" y="3886586"/>
            <a:ext cx="216025" cy="720080"/>
          </a:xfrm>
          <a:prstGeom prst="rightBrace">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e 11">
            <a:extLst>
              <a:ext uri="{FF2B5EF4-FFF2-40B4-BE49-F238E27FC236}">
                <a16:creationId xmlns:a16="http://schemas.microsoft.com/office/drawing/2014/main" id="{BF763B48-F7CB-1646-8B27-AF58957A8BC3}"/>
              </a:ext>
            </a:extLst>
          </p:cNvPr>
          <p:cNvSpPr/>
          <p:nvPr/>
        </p:nvSpPr>
        <p:spPr>
          <a:xfrm>
            <a:off x="8616280" y="5170474"/>
            <a:ext cx="216025" cy="720080"/>
          </a:xfrm>
          <a:prstGeom prst="rightBrace">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8149FA8F-3D52-73B2-DBCF-4E85CA1F38DE}"/>
              </a:ext>
            </a:extLst>
          </p:cNvPr>
          <p:cNvSpPr txBox="1"/>
          <p:nvPr/>
        </p:nvSpPr>
        <p:spPr>
          <a:xfrm>
            <a:off x="8904312" y="2662451"/>
            <a:ext cx="792088" cy="353943"/>
          </a:xfrm>
          <a:prstGeom prst="rect">
            <a:avLst/>
          </a:prstGeom>
          <a:noFill/>
        </p:spPr>
        <p:txBody>
          <a:bodyPr wrap="square" rtlCol="0">
            <a:spAutoFit/>
          </a:bodyPr>
          <a:lstStyle/>
          <a:p>
            <a:r>
              <a:rPr lang="en-US" dirty="0"/>
              <a:t>ST1</a:t>
            </a:r>
          </a:p>
        </p:txBody>
      </p:sp>
      <p:sp>
        <p:nvSpPr>
          <p:cNvPr id="14" name="TextBox 13">
            <a:extLst>
              <a:ext uri="{FF2B5EF4-FFF2-40B4-BE49-F238E27FC236}">
                <a16:creationId xmlns:a16="http://schemas.microsoft.com/office/drawing/2014/main" id="{8CD700CD-A5AC-EF67-5C7D-3EDE96662FEB}"/>
              </a:ext>
            </a:extLst>
          </p:cNvPr>
          <p:cNvSpPr txBox="1"/>
          <p:nvPr/>
        </p:nvSpPr>
        <p:spPr>
          <a:xfrm>
            <a:off x="8904312" y="4040869"/>
            <a:ext cx="792088" cy="353943"/>
          </a:xfrm>
          <a:prstGeom prst="rect">
            <a:avLst/>
          </a:prstGeom>
          <a:noFill/>
        </p:spPr>
        <p:txBody>
          <a:bodyPr wrap="square" rtlCol="0">
            <a:spAutoFit/>
          </a:bodyPr>
          <a:lstStyle/>
          <a:p>
            <a:r>
              <a:rPr lang="en-US" dirty="0"/>
              <a:t>ST2</a:t>
            </a:r>
          </a:p>
        </p:txBody>
      </p:sp>
      <p:sp>
        <p:nvSpPr>
          <p:cNvPr id="15" name="TextBox 14">
            <a:extLst>
              <a:ext uri="{FF2B5EF4-FFF2-40B4-BE49-F238E27FC236}">
                <a16:creationId xmlns:a16="http://schemas.microsoft.com/office/drawing/2014/main" id="{9989DCF5-7882-2C42-CEAB-F97A36B56CA7}"/>
              </a:ext>
            </a:extLst>
          </p:cNvPr>
          <p:cNvSpPr txBox="1"/>
          <p:nvPr/>
        </p:nvSpPr>
        <p:spPr>
          <a:xfrm>
            <a:off x="8909105" y="5319624"/>
            <a:ext cx="792088" cy="353943"/>
          </a:xfrm>
          <a:prstGeom prst="rect">
            <a:avLst/>
          </a:prstGeom>
          <a:noFill/>
        </p:spPr>
        <p:txBody>
          <a:bodyPr wrap="square" rtlCol="0">
            <a:spAutoFit/>
          </a:bodyPr>
          <a:lstStyle/>
          <a:p>
            <a:r>
              <a:rPr lang="en-US" dirty="0"/>
              <a:t>ST5</a:t>
            </a:r>
          </a:p>
        </p:txBody>
      </p:sp>
    </p:spTree>
    <p:extLst>
      <p:ext uri="{BB962C8B-B14F-4D97-AF65-F5344CB8AC3E}">
        <p14:creationId xmlns:p14="http://schemas.microsoft.com/office/powerpoint/2010/main" val="44563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err="1"/>
              <a:t>PubMLST</a:t>
            </a:r>
            <a:endParaRPr lang="en-US" sz="2400" b="1"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17</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pic>
        <p:nvPicPr>
          <p:cNvPr id="7" name="Picture 6" descr="Graphical user interface, website&#10;&#10;Description automatically generated">
            <a:extLst>
              <a:ext uri="{FF2B5EF4-FFF2-40B4-BE49-F238E27FC236}">
                <a16:creationId xmlns:a16="http://schemas.microsoft.com/office/drawing/2014/main" id="{259525DA-C99C-7A06-AAAF-DBBDC50B6660}"/>
              </a:ext>
            </a:extLst>
          </p:cNvPr>
          <p:cNvPicPr>
            <a:picLocks noChangeAspect="1"/>
          </p:cNvPicPr>
          <p:nvPr/>
        </p:nvPicPr>
        <p:blipFill>
          <a:blip r:embed="rId2"/>
          <a:stretch>
            <a:fillRect/>
          </a:stretch>
        </p:blipFill>
        <p:spPr>
          <a:xfrm>
            <a:off x="227348" y="888836"/>
            <a:ext cx="7772400" cy="4814454"/>
          </a:xfrm>
          <a:prstGeom prst="rect">
            <a:avLst/>
          </a:prstGeom>
        </p:spPr>
      </p:pic>
      <p:sp>
        <p:nvSpPr>
          <p:cNvPr id="11" name="TextBox 10">
            <a:extLst>
              <a:ext uri="{FF2B5EF4-FFF2-40B4-BE49-F238E27FC236}">
                <a16:creationId xmlns:a16="http://schemas.microsoft.com/office/drawing/2014/main" id="{61BE0F38-EAF8-1C2B-00EA-B41C45BBF327}"/>
              </a:ext>
            </a:extLst>
          </p:cNvPr>
          <p:cNvSpPr txBox="1"/>
          <p:nvPr/>
        </p:nvSpPr>
        <p:spPr>
          <a:xfrm>
            <a:off x="5900403" y="3429000"/>
            <a:ext cx="6048672" cy="2769989"/>
          </a:xfrm>
          <a:prstGeom prst="rect">
            <a:avLst/>
          </a:prstGeom>
          <a:solidFill>
            <a:srgbClr val="49A9E5"/>
          </a:solidFill>
        </p:spPr>
        <p:txBody>
          <a:bodyPr wrap="square" rtlCol="0">
            <a:spAutoFit/>
          </a:bodyPr>
          <a:lstStyle/>
          <a:p>
            <a:pPr algn="just"/>
            <a:r>
              <a:rPr lang="en-GB" sz="3200" dirty="0"/>
              <a:t>Designed to be portable “across the World-Wide Web site, thus enabling exchange of molecular typing data for global epidemiology via the Internet.”</a:t>
            </a:r>
          </a:p>
          <a:p>
            <a:pPr algn="just"/>
            <a:r>
              <a:rPr lang="en-GB" sz="1400" dirty="0"/>
              <a:t>Maiden</a:t>
            </a:r>
            <a:r>
              <a:rPr lang="en-GB" sz="1400" i="1" dirty="0"/>
              <a:t> PNAS</a:t>
            </a:r>
            <a:r>
              <a:rPr lang="en-GB" sz="1400" dirty="0"/>
              <a:t> 1998</a:t>
            </a:r>
          </a:p>
        </p:txBody>
      </p:sp>
      <p:sp>
        <p:nvSpPr>
          <p:cNvPr id="12" name="TextBox 11">
            <a:extLst>
              <a:ext uri="{FF2B5EF4-FFF2-40B4-BE49-F238E27FC236}">
                <a16:creationId xmlns:a16="http://schemas.microsoft.com/office/drawing/2014/main" id="{B5053C0B-D4BD-CFBE-A047-81EEC619A5DA}"/>
              </a:ext>
            </a:extLst>
          </p:cNvPr>
          <p:cNvSpPr txBox="1"/>
          <p:nvPr/>
        </p:nvSpPr>
        <p:spPr>
          <a:xfrm>
            <a:off x="8111641" y="1445351"/>
            <a:ext cx="3856781" cy="1200329"/>
          </a:xfrm>
          <a:prstGeom prst="rect">
            <a:avLst/>
          </a:prstGeom>
          <a:noFill/>
        </p:spPr>
        <p:txBody>
          <a:bodyPr wrap="square" rtlCol="0">
            <a:spAutoFit/>
          </a:bodyPr>
          <a:lstStyle/>
          <a:p>
            <a:pPr marL="342874" indent="-342874">
              <a:spcBef>
                <a:spcPct val="20000"/>
              </a:spcBef>
              <a:buClr>
                <a:schemeClr val="tx2"/>
              </a:buClr>
              <a:buSzPct val="75000"/>
              <a:buFont typeface="Arial"/>
              <a:buChar char="•"/>
            </a:pPr>
            <a:r>
              <a:rPr lang="en-GB" sz="2400" dirty="0"/>
              <a:t>Schemes defined for many species: international, sharable…</a:t>
            </a:r>
          </a:p>
        </p:txBody>
      </p:sp>
    </p:spTree>
    <p:extLst>
      <p:ext uri="{BB962C8B-B14F-4D97-AF65-F5344CB8AC3E}">
        <p14:creationId xmlns:p14="http://schemas.microsoft.com/office/powerpoint/2010/main" val="345123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journals.plos.org/plospathogens/article/figure/image?size=large&amp;id=10.1371/journal.ppat.1002776.g005">
            <a:extLst>
              <a:ext uri="{FF2B5EF4-FFF2-40B4-BE49-F238E27FC236}">
                <a16:creationId xmlns:a16="http://schemas.microsoft.com/office/drawing/2014/main" id="{7410E33A-7F3E-B7B9-528A-88F2BDB512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7908" y="1577144"/>
            <a:ext cx="6876764" cy="4804184"/>
          </a:xfrm>
          <a:prstGeom prst="rect">
            <a:avLst/>
          </a:prstGeom>
          <a:noFill/>
          <a:extLst>
            <a:ext uri="{909E8E84-426E-40DD-AFC4-6F175D3DCCD1}">
              <a14:hiddenFill xmlns:a14="http://schemas.microsoft.com/office/drawing/2010/main">
                <a:solidFill>
                  <a:srgbClr val="FFFFFF"/>
                </a:solidFill>
              </a14:hiddenFill>
            </a:ext>
          </a:extLst>
        </p:spPr>
      </p:pic>
      <p:sp>
        <p:nvSpPr>
          <p:cNvPr id="7170" name="Rectangle 2"/>
          <p:cNvSpPr>
            <a:spLocks noGrp="1" noChangeArrowheads="1"/>
          </p:cNvSpPr>
          <p:nvPr>
            <p:ph type="title"/>
          </p:nvPr>
        </p:nvSpPr>
        <p:spPr/>
        <p:txBody>
          <a:bodyPr/>
          <a:lstStyle/>
          <a:p>
            <a:r>
              <a:rPr lang="en-US" sz="2400" b="1" dirty="0"/>
              <a:t>MLST representation: </a:t>
            </a:r>
            <a:br>
              <a:rPr lang="en-US" sz="2400" b="1" dirty="0"/>
            </a:br>
            <a:r>
              <a:rPr lang="en-US" sz="2400" b="1" dirty="0"/>
              <a:t>Minimum Spanning Tree</a:t>
            </a:r>
            <a:br>
              <a:rPr lang="en-US" sz="2400" b="1" dirty="0"/>
            </a:br>
            <a:endParaRPr lang="en-US" sz="2400" b="1"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18</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9" name="TextBox 8">
            <a:extLst>
              <a:ext uri="{FF2B5EF4-FFF2-40B4-BE49-F238E27FC236}">
                <a16:creationId xmlns:a16="http://schemas.microsoft.com/office/drawing/2014/main" id="{25C6661F-AC48-F333-A848-70A11874465D}"/>
              </a:ext>
            </a:extLst>
          </p:cNvPr>
          <p:cNvSpPr txBox="1"/>
          <p:nvPr/>
        </p:nvSpPr>
        <p:spPr>
          <a:xfrm>
            <a:off x="8220236" y="694478"/>
            <a:ext cx="2937130" cy="461665"/>
          </a:xfrm>
          <a:prstGeom prst="rect">
            <a:avLst/>
          </a:prstGeom>
          <a:noFill/>
        </p:spPr>
        <p:txBody>
          <a:bodyPr wrap="square" rtlCol="0">
            <a:spAutoFit/>
          </a:bodyPr>
          <a:lstStyle/>
          <a:p>
            <a:r>
              <a:rPr lang="en-US" sz="1200" dirty="0" err="1"/>
              <a:t>Achtman</a:t>
            </a:r>
            <a:r>
              <a:rPr lang="en-US" sz="1200" dirty="0"/>
              <a:t> </a:t>
            </a:r>
            <a:r>
              <a:rPr lang="en-US" sz="1200" i="1" dirty="0" err="1"/>
              <a:t>PLoS</a:t>
            </a:r>
            <a:r>
              <a:rPr lang="en-US" sz="1200" i="1" dirty="0"/>
              <a:t> Pathogens </a:t>
            </a:r>
            <a:r>
              <a:rPr lang="en-US" sz="1200" dirty="0"/>
              <a:t>2012; </a:t>
            </a:r>
            <a:r>
              <a:rPr lang="en-US" sz="1200" i="1" dirty="0"/>
              <a:t>Salmonella enterica </a:t>
            </a:r>
            <a:r>
              <a:rPr lang="en-US" sz="1200" dirty="0"/>
              <a:t>MLST vs </a:t>
            </a:r>
            <a:r>
              <a:rPr lang="en-US" sz="1200" dirty="0" err="1"/>
              <a:t>serovar</a:t>
            </a:r>
            <a:endParaRPr lang="en-US" sz="1200" dirty="0"/>
          </a:p>
        </p:txBody>
      </p:sp>
      <p:pic>
        <p:nvPicPr>
          <p:cNvPr id="1026" name="Picture 2" descr="undefined">
            <a:extLst>
              <a:ext uri="{FF2B5EF4-FFF2-40B4-BE49-F238E27FC236}">
                <a16:creationId xmlns:a16="http://schemas.microsoft.com/office/drawing/2014/main" id="{98FABB6C-5A65-738E-B867-3CA4D43E10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55841"/>
            <a:ext cx="5634060" cy="454512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1C9C564-D8A7-4B97-4305-8A40E5033A0F}"/>
              </a:ext>
            </a:extLst>
          </p:cNvPr>
          <p:cNvSpPr txBox="1"/>
          <p:nvPr/>
        </p:nvSpPr>
        <p:spPr>
          <a:xfrm>
            <a:off x="306290" y="1424404"/>
            <a:ext cx="6107906" cy="615553"/>
          </a:xfrm>
          <a:prstGeom prst="rect">
            <a:avLst/>
          </a:prstGeom>
          <a:noFill/>
        </p:spPr>
        <p:txBody>
          <a:bodyPr wrap="square">
            <a:spAutoFit/>
          </a:bodyPr>
          <a:lstStyle/>
          <a:p>
            <a:r>
              <a:rPr lang="en-GB" dirty="0"/>
              <a:t>A tree connecting all data points (nodes) using the shortest connecting lines (edges)</a:t>
            </a:r>
          </a:p>
        </p:txBody>
      </p:sp>
    </p:spTree>
    <p:extLst>
      <p:ext uri="{BB962C8B-B14F-4D97-AF65-F5344CB8AC3E}">
        <p14:creationId xmlns:p14="http://schemas.microsoft.com/office/powerpoint/2010/main" val="130442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971835"/>
          </a:xfrm>
        </p:spPr>
        <p:txBody>
          <a:bodyPr/>
          <a:lstStyle/>
          <a:p>
            <a:r>
              <a:rPr lang="en-US" sz="2400" b="1" dirty="0">
                <a:solidFill>
                  <a:schemeClr val="accent1"/>
                </a:solidFill>
              </a:rPr>
              <a:t>Clonal Complexes</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19</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6" name="Content Placeholder 2">
            <a:extLst>
              <a:ext uri="{FF2B5EF4-FFF2-40B4-BE49-F238E27FC236}">
                <a16:creationId xmlns:a16="http://schemas.microsoft.com/office/drawing/2014/main" id="{7F8EC644-BB98-8921-CBC2-285ED9333434}"/>
              </a:ext>
            </a:extLst>
          </p:cNvPr>
          <p:cNvSpPr txBox="1">
            <a:spLocks/>
          </p:cNvSpPr>
          <p:nvPr/>
        </p:nvSpPr>
        <p:spPr>
          <a:xfrm>
            <a:off x="370856" y="1356744"/>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7" name="TextBox 6">
            <a:extLst>
              <a:ext uri="{FF2B5EF4-FFF2-40B4-BE49-F238E27FC236}">
                <a16:creationId xmlns:a16="http://schemas.microsoft.com/office/drawing/2014/main" id="{4AAA3333-7920-343D-1F0D-B7E208A87214}"/>
              </a:ext>
            </a:extLst>
          </p:cNvPr>
          <p:cNvSpPr txBox="1"/>
          <p:nvPr/>
        </p:nvSpPr>
        <p:spPr>
          <a:xfrm>
            <a:off x="917573" y="1097399"/>
            <a:ext cx="8346019" cy="2708434"/>
          </a:xfrm>
          <a:prstGeom prst="rect">
            <a:avLst/>
          </a:prstGeom>
          <a:noFill/>
        </p:spPr>
        <p:txBody>
          <a:bodyPr wrap="square" rtlCol="0">
            <a:spAutoFit/>
          </a:bodyPr>
          <a:lstStyle/>
          <a:p>
            <a:r>
              <a:rPr lang="de-CH" dirty="0" err="1"/>
              <a:t>Clonal</a:t>
            </a:r>
            <a:r>
              <a:rPr lang="de-CH" dirty="0"/>
              <a:t> </a:t>
            </a:r>
            <a:r>
              <a:rPr lang="de-CH" dirty="0" err="1"/>
              <a:t>complexes</a:t>
            </a:r>
            <a:r>
              <a:rPr lang="de-CH" dirty="0"/>
              <a:t> </a:t>
            </a:r>
            <a:r>
              <a:rPr lang="de-CH" dirty="0" err="1"/>
              <a:t>are</a:t>
            </a:r>
            <a:r>
              <a:rPr lang="de-CH" dirty="0"/>
              <a:t> </a:t>
            </a:r>
            <a:r>
              <a:rPr lang="de-CH" dirty="0" err="1"/>
              <a:t>groupings</a:t>
            </a:r>
            <a:r>
              <a:rPr lang="de-CH" dirty="0"/>
              <a:t> </a:t>
            </a:r>
            <a:r>
              <a:rPr lang="de-CH" dirty="0" err="1"/>
              <a:t>of</a:t>
            </a:r>
            <a:r>
              <a:rPr lang="de-CH" dirty="0"/>
              <a:t> MLST </a:t>
            </a:r>
            <a:r>
              <a:rPr lang="de-CH" dirty="0" err="1"/>
              <a:t>sequence</a:t>
            </a:r>
            <a:r>
              <a:rPr lang="de-CH" dirty="0"/>
              <a:t> </a:t>
            </a:r>
            <a:r>
              <a:rPr lang="de-CH" dirty="0" err="1"/>
              <a:t>types</a:t>
            </a:r>
            <a:r>
              <a:rPr lang="de-CH" dirty="0"/>
              <a:t>, in </a:t>
            </a:r>
            <a:r>
              <a:rPr lang="de-CH" dirty="0" err="1"/>
              <a:t>some</a:t>
            </a:r>
            <a:r>
              <a:rPr lang="de-CH" dirty="0"/>
              <a:t> </a:t>
            </a:r>
            <a:r>
              <a:rPr lang="de-CH" dirty="0" err="1"/>
              <a:t>species</a:t>
            </a:r>
            <a:endParaRPr lang="de-CH" dirty="0"/>
          </a:p>
          <a:p>
            <a:endParaRPr lang="de-CH" dirty="0"/>
          </a:p>
          <a:p>
            <a:r>
              <a:rPr lang="de-CH" dirty="0" err="1"/>
              <a:t>Grouped</a:t>
            </a:r>
            <a:r>
              <a:rPr lang="de-CH" dirty="0"/>
              <a:t> </a:t>
            </a:r>
            <a:r>
              <a:rPr lang="de-CH" dirty="0" err="1"/>
              <a:t>according</a:t>
            </a:r>
            <a:r>
              <a:rPr lang="de-CH" dirty="0"/>
              <a:t> </a:t>
            </a:r>
            <a:r>
              <a:rPr lang="de-CH" dirty="0" err="1"/>
              <a:t>to</a:t>
            </a:r>
            <a:r>
              <a:rPr lang="de-CH" dirty="0"/>
              <a:t> a </a:t>
            </a:r>
            <a:r>
              <a:rPr lang="de-CH" dirty="0" err="1"/>
              <a:t>specific</a:t>
            </a:r>
            <a:r>
              <a:rPr lang="de-CH" dirty="0"/>
              <a:t> </a:t>
            </a:r>
            <a:r>
              <a:rPr lang="de-CH" dirty="0" err="1"/>
              <a:t>number</a:t>
            </a:r>
            <a:r>
              <a:rPr lang="de-CH" dirty="0"/>
              <a:t> </a:t>
            </a:r>
            <a:r>
              <a:rPr lang="de-CH" dirty="0" err="1"/>
              <a:t>of</a:t>
            </a:r>
            <a:r>
              <a:rPr lang="de-CH" dirty="0"/>
              <a:t> </a:t>
            </a:r>
            <a:r>
              <a:rPr lang="de-CH" dirty="0" err="1"/>
              <a:t>shared</a:t>
            </a:r>
            <a:r>
              <a:rPr lang="de-CH" dirty="0"/>
              <a:t> alleles, </a:t>
            </a:r>
            <a:r>
              <a:rPr lang="de-CH" dirty="0" err="1"/>
              <a:t>eg</a:t>
            </a:r>
            <a:r>
              <a:rPr lang="de-CH" dirty="0"/>
              <a:t>:</a:t>
            </a:r>
          </a:p>
          <a:p>
            <a:endParaRPr lang="de-CH" dirty="0"/>
          </a:p>
          <a:p>
            <a:r>
              <a:rPr lang="de-CH" i="1" dirty="0"/>
              <a:t>	- </a:t>
            </a:r>
            <a:r>
              <a:rPr lang="de-CH" i="1" dirty="0" err="1"/>
              <a:t>Staphylococcus</a:t>
            </a:r>
            <a:r>
              <a:rPr lang="de-CH" i="1" dirty="0"/>
              <a:t> </a:t>
            </a:r>
            <a:r>
              <a:rPr lang="de-CH" i="1" dirty="0" err="1"/>
              <a:t>aureus</a:t>
            </a:r>
            <a:r>
              <a:rPr lang="de-CH" i="1" dirty="0"/>
              <a:t>: </a:t>
            </a:r>
            <a:r>
              <a:rPr lang="de-CH" dirty="0"/>
              <a:t>4+ </a:t>
            </a:r>
            <a:r>
              <a:rPr lang="de-CH" dirty="0" err="1"/>
              <a:t>shared</a:t>
            </a:r>
            <a:r>
              <a:rPr lang="de-CH" dirty="0"/>
              <a:t> loci</a:t>
            </a:r>
          </a:p>
          <a:p>
            <a:r>
              <a:rPr lang="de-CH" dirty="0"/>
              <a:t>	- </a:t>
            </a:r>
            <a:r>
              <a:rPr lang="de-CH" i="1" dirty="0"/>
              <a:t>Borrelia burgdorferi</a:t>
            </a:r>
            <a:r>
              <a:rPr lang="de-CH" dirty="0"/>
              <a:t>: </a:t>
            </a:r>
            <a:r>
              <a:rPr lang="de-CH" dirty="0" err="1"/>
              <a:t>single</a:t>
            </a:r>
            <a:r>
              <a:rPr lang="de-CH" dirty="0"/>
              <a:t> / double </a:t>
            </a:r>
            <a:r>
              <a:rPr lang="de-CH" dirty="0" err="1"/>
              <a:t>locus</a:t>
            </a:r>
            <a:r>
              <a:rPr lang="de-CH" dirty="0"/>
              <a:t> </a:t>
            </a:r>
            <a:r>
              <a:rPr lang="de-CH" dirty="0" err="1"/>
              <a:t>variants</a:t>
            </a:r>
            <a:endParaRPr lang="de-CH" dirty="0"/>
          </a:p>
          <a:p>
            <a:r>
              <a:rPr lang="de-CH" dirty="0"/>
              <a:t>	(</a:t>
            </a:r>
            <a:r>
              <a:rPr lang="de-CH" dirty="0" err="1"/>
              <a:t>figure</a:t>
            </a:r>
            <a:r>
              <a:rPr lang="de-CH" dirty="0"/>
              <a:t>)</a:t>
            </a:r>
          </a:p>
          <a:p>
            <a:endParaRPr lang="de-CH" dirty="0"/>
          </a:p>
          <a:p>
            <a:endParaRPr lang="de-CH" dirty="0"/>
          </a:p>
          <a:p>
            <a:endParaRPr lang="en-CH" dirty="0"/>
          </a:p>
        </p:txBody>
      </p:sp>
      <p:pic>
        <p:nvPicPr>
          <p:cNvPr id="9218" name="Picture 2" descr="MLST clonal complexes. Clonal complexes and singletons identified by eBURST and goeBURST analyses constructed at SLV (A) and DLV (B) levels. The spanning edge betweenness value (expressed as %) of the optimal edge is reported. STs are color-coded according to their geographic location: blue, STs found in the 'northeast' (i.e. STs found in Northeastern US and also in Quebec, eastern Ontario and the Maritimes); green, STs found in the 'midwest' (i.e. STs found in Midwestern US and also in Manitoba); yellow, STs occurring in both the 'northeast' and the 'midwest'; red, STs found in California; cyan, STs found only in the Maritimes; orange, STs found only at Long Point Ontario; brown, STs found only in Manitoba. doi:10.1371/journal.pone.0149345.g002  ">
            <a:extLst>
              <a:ext uri="{FF2B5EF4-FFF2-40B4-BE49-F238E27FC236}">
                <a16:creationId xmlns:a16="http://schemas.microsoft.com/office/drawing/2014/main" id="{3684543F-99B4-4AA4-7136-956A3E29D45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0250"/>
          <a:stretch/>
        </p:blipFill>
        <p:spPr bwMode="auto">
          <a:xfrm>
            <a:off x="7226558" y="2045516"/>
            <a:ext cx="4519962" cy="420166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CF5E3CE-C2CE-1DEC-ADE9-A7533BACF727}"/>
              </a:ext>
            </a:extLst>
          </p:cNvPr>
          <p:cNvSpPr txBox="1"/>
          <p:nvPr/>
        </p:nvSpPr>
        <p:spPr>
          <a:xfrm>
            <a:off x="6623396" y="5733256"/>
            <a:ext cx="2649487" cy="307777"/>
          </a:xfrm>
          <a:prstGeom prst="rect">
            <a:avLst/>
          </a:prstGeom>
          <a:noFill/>
        </p:spPr>
        <p:txBody>
          <a:bodyPr wrap="square">
            <a:spAutoFit/>
          </a:bodyPr>
          <a:lstStyle/>
          <a:p>
            <a:r>
              <a:rPr lang="en-GB" sz="1400" dirty="0"/>
              <a:t>10.1371/journal.pone.0149345</a:t>
            </a:r>
            <a:endParaRPr lang="en-CH" sz="1400" dirty="0"/>
          </a:p>
        </p:txBody>
      </p:sp>
    </p:spTree>
    <p:extLst>
      <p:ext uri="{BB962C8B-B14F-4D97-AF65-F5344CB8AC3E}">
        <p14:creationId xmlns:p14="http://schemas.microsoft.com/office/powerpoint/2010/main" val="1790985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6146" name="Rectangle 2"/>
          <p:cNvSpPr>
            <a:spLocks noGrp="1" noChangeArrowheads="1"/>
          </p:cNvSpPr>
          <p:nvPr>
            <p:ph type="title"/>
          </p:nvPr>
        </p:nvSpPr>
        <p:spPr/>
        <p:txBody>
          <a:bodyPr/>
          <a:lstStyle/>
          <a:p>
            <a:r>
              <a:rPr lang="en-US" dirty="0"/>
              <a:t>Table of Contents </a:t>
            </a:r>
          </a:p>
        </p:txBody>
      </p:sp>
      <p:sp>
        <p:nvSpPr>
          <p:cNvPr id="6147" name="Rectangle 3"/>
          <p:cNvSpPr>
            <a:spLocks noGrp="1" noChangeArrowheads="1"/>
          </p:cNvSpPr>
          <p:nvPr>
            <p:ph type="body" idx="1"/>
          </p:nvPr>
        </p:nvSpPr>
        <p:spPr/>
        <p:txBody>
          <a:bodyPr/>
          <a:lstStyle/>
          <a:p>
            <a:r>
              <a:rPr lang="en-US" dirty="0"/>
              <a:t>What is Typing?</a:t>
            </a:r>
          </a:p>
          <a:p>
            <a:r>
              <a:rPr lang="en-US" dirty="0"/>
              <a:t>Conventional typing</a:t>
            </a:r>
          </a:p>
          <a:p>
            <a:r>
              <a:rPr lang="en-US" dirty="0">
                <a:latin typeface="Arial" panose="020B0604020202020204" pitchFamily="34" charset="0"/>
                <a:cs typeface="Arial" panose="020B0604020202020204" pitchFamily="34" charset="0"/>
              </a:rPr>
              <a:t>Molecular typing </a:t>
            </a:r>
          </a:p>
          <a:p>
            <a:r>
              <a:rPr lang="en-US" dirty="0">
                <a:latin typeface="Arial" panose="020B0604020202020204" pitchFamily="34" charset="0"/>
                <a:cs typeface="Arial" panose="020B0604020202020204" pitchFamily="34" charset="0"/>
              </a:rPr>
              <a:t>Examples</a:t>
            </a:r>
          </a:p>
          <a:p>
            <a:r>
              <a:rPr lang="en-US" dirty="0">
                <a:effectLst/>
                <a:latin typeface="Arial" panose="020B0604020202020204" pitchFamily="34" charset="0"/>
                <a:ea typeface="Calibri" panose="020F0502020204030204" pitchFamily="34" charset="0"/>
                <a:cs typeface="Arial" panose="020B0604020202020204" pitchFamily="34" charset="0"/>
              </a:rPr>
              <a:t>Resolution of genome-based typing methods</a:t>
            </a:r>
          </a:p>
          <a:p>
            <a:r>
              <a:rPr lang="en-US" dirty="0">
                <a:latin typeface="Arial" panose="020B0604020202020204" pitchFamily="34" charset="0"/>
                <a:ea typeface="Calibri" panose="020F0502020204030204" pitchFamily="34" charset="0"/>
                <a:cs typeface="Arial" panose="020B0604020202020204" pitchFamily="34" charset="0"/>
              </a:rPr>
              <a:t>MLST</a:t>
            </a:r>
          </a:p>
          <a:p>
            <a:r>
              <a:rPr lang="en-US" dirty="0">
                <a:effectLst/>
                <a:latin typeface="Arial" panose="020B0604020202020204" pitchFamily="34" charset="0"/>
                <a:ea typeface="Calibri" panose="020F0502020204030204" pitchFamily="34" charset="0"/>
                <a:cs typeface="Arial" panose="020B0604020202020204" pitchFamily="34" charset="0"/>
              </a:rPr>
              <a:t>Examples </a:t>
            </a:r>
          </a:p>
          <a:p>
            <a:r>
              <a:rPr lang="en-US" dirty="0">
                <a:latin typeface="Arial" panose="020B0604020202020204" pitchFamily="34" charset="0"/>
                <a:ea typeface="Calibri" panose="020F0502020204030204" pitchFamily="34" charset="0"/>
                <a:cs typeface="Arial" panose="020B0604020202020204" pitchFamily="34" charset="0"/>
              </a:rPr>
              <a:t>Recombination </a:t>
            </a:r>
          </a:p>
          <a:p>
            <a:r>
              <a:rPr lang="en-US" dirty="0">
                <a:effectLst/>
                <a:latin typeface="Arial" panose="020B0604020202020204" pitchFamily="34" charset="0"/>
                <a:ea typeface="Calibri" panose="020F0502020204030204" pitchFamily="34" charset="0"/>
                <a:cs typeface="Arial" panose="020B0604020202020204" pitchFamily="34" charset="0"/>
              </a:rPr>
              <a:t>Summary</a:t>
            </a:r>
            <a:endParaRPr lang="en-CH" dirty="0">
              <a:effectLst/>
              <a:latin typeface="Arial" panose="020B0604020202020204" pitchFamily="34" charset="0"/>
              <a:ea typeface="Calibri" panose="020F0502020204030204" pitchFamily="34" charset="0"/>
              <a:cs typeface="Arial" panose="020B0604020202020204" pitchFamily="34" charset="0"/>
            </a:endParaRPr>
          </a:p>
          <a:p>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971835"/>
          </a:xfrm>
        </p:spPr>
        <p:txBody>
          <a:bodyPr/>
          <a:lstStyle/>
          <a:p>
            <a:r>
              <a:rPr lang="en-US" sz="2400" b="1" dirty="0"/>
              <a:t>MLST representation: </a:t>
            </a:r>
            <a:br>
              <a:rPr lang="en-US" sz="2400" b="1" dirty="0"/>
            </a:br>
            <a:r>
              <a:rPr lang="en-US" sz="2400" b="1" dirty="0"/>
              <a:t>SNP tree of concatenated loci</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20</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6" name="Content Placeholder 2">
            <a:extLst>
              <a:ext uri="{FF2B5EF4-FFF2-40B4-BE49-F238E27FC236}">
                <a16:creationId xmlns:a16="http://schemas.microsoft.com/office/drawing/2014/main" id="{7F8EC644-BB98-8921-CBC2-285ED9333434}"/>
              </a:ext>
            </a:extLst>
          </p:cNvPr>
          <p:cNvSpPr txBox="1">
            <a:spLocks/>
          </p:cNvSpPr>
          <p:nvPr/>
        </p:nvSpPr>
        <p:spPr>
          <a:xfrm>
            <a:off x="370856" y="1356744"/>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pic>
        <p:nvPicPr>
          <p:cNvPr id="10" name="Picture 9">
            <a:extLst>
              <a:ext uri="{FF2B5EF4-FFF2-40B4-BE49-F238E27FC236}">
                <a16:creationId xmlns:a16="http://schemas.microsoft.com/office/drawing/2014/main" id="{8452A9E4-5E07-CC2B-8813-7A5898429368}"/>
              </a:ext>
            </a:extLst>
          </p:cNvPr>
          <p:cNvPicPr>
            <a:picLocks noChangeAspect="1"/>
          </p:cNvPicPr>
          <p:nvPr/>
        </p:nvPicPr>
        <p:blipFill rotWithShape="1">
          <a:blip r:embed="rId3">
            <a:extLst>
              <a:ext uri="{28A0092B-C50C-407E-A947-70E740481C1C}">
                <a14:useLocalDpi xmlns:a14="http://schemas.microsoft.com/office/drawing/2010/main" val="0"/>
              </a:ext>
            </a:extLst>
          </a:blip>
          <a:srcRect t="-1" r="21476" b="689"/>
          <a:stretch/>
        </p:blipFill>
        <p:spPr>
          <a:xfrm>
            <a:off x="119336" y="1106828"/>
            <a:ext cx="6120680" cy="4878531"/>
          </a:xfrm>
          <a:prstGeom prst="rect">
            <a:avLst/>
          </a:prstGeom>
        </p:spPr>
      </p:pic>
      <p:pic>
        <p:nvPicPr>
          <p:cNvPr id="12" name="Picture 11">
            <a:extLst>
              <a:ext uri="{FF2B5EF4-FFF2-40B4-BE49-F238E27FC236}">
                <a16:creationId xmlns:a16="http://schemas.microsoft.com/office/drawing/2014/main" id="{6C41E8B6-94CE-A734-E736-D52A30FB22F2}"/>
              </a:ext>
            </a:extLst>
          </p:cNvPr>
          <p:cNvPicPr>
            <a:picLocks noChangeAspect="1"/>
          </p:cNvPicPr>
          <p:nvPr/>
        </p:nvPicPr>
        <p:blipFill rotWithShape="1">
          <a:blip r:embed="rId3">
            <a:extLst>
              <a:ext uri="{28A0092B-C50C-407E-A947-70E740481C1C}">
                <a14:useLocalDpi xmlns:a14="http://schemas.microsoft.com/office/drawing/2010/main" val="0"/>
              </a:ext>
            </a:extLst>
          </a:blip>
          <a:srcRect l="79054" t="87300" b="-166"/>
          <a:stretch/>
        </p:blipFill>
        <p:spPr>
          <a:xfrm>
            <a:off x="4547828" y="4687241"/>
            <a:ext cx="1678912" cy="649971"/>
          </a:xfrm>
          <a:prstGeom prst="rect">
            <a:avLst/>
          </a:prstGeom>
        </p:spPr>
      </p:pic>
      <p:sp>
        <p:nvSpPr>
          <p:cNvPr id="8" name="TextBox 7">
            <a:extLst>
              <a:ext uri="{FF2B5EF4-FFF2-40B4-BE49-F238E27FC236}">
                <a16:creationId xmlns:a16="http://schemas.microsoft.com/office/drawing/2014/main" id="{33A987C6-60B9-CE19-C9CD-2A4E43201CFE}"/>
              </a:ext>
            </a:extLst>
          </p:cNvPr>
          <p:cNvSpPr txBox="1"/>
          <p:nvPr/>
        </p:nvSpPr>
        <p:spPr>
          <a:xfrm>
            <a:off x="119336" y="5793326"/>
            <a:ext cx="2290470" cy="461665"/>
          </a:xfrm>
          <a:prstGeom prst="rect">
            <a:avLst/>
          </a:prstGeom>
          <a:noFill/>
        </p:spPr>
        <p:txBody>
          <a:bodyPr wrap="square" rtlCol="0">
            <a:spAutoFit/>
          </a:bodyPr>
          <a:lstStyle/>
          <a:p>
            <a:r>
              <a:rPr lang="en-US" sz="1200" dirty="0"/>
              <a:t>Harris </a:t>
            </a:r>
            <a:r>
              <a:rPr lang="en-US" sz="1200" i="1" dirty="0"/>
              <a:t>Nature Gen </a:t>
            </a:r>
            <a:r>
              <a:rPr lang="en-US" sz="1200" dirty="0"/>
              <a:t>2012; </a:t>
            </a:r>
            <a:r>
              <a:rPr lang="en-US" sz="1200" i="1" dirty="0"/>
              <a:t>Chlamydia trachomatis</a:t>
            </a:r>
            <a:endParaRPr lang="en-US" sz="1200" dirty="0"/>
          </a:p>
        </p:txBody>
      </p:sp>
    </p:spTree>
    <p:extLst>
      <p:ext uri="{BB962C8B-B14F-4D97-AF65-F5344CB8AC3E}">
        <p14:creationId xmlns:p14="http://schemas.microsoft.com/office/powerpoint/2010/main" val="471366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5040759" cy="1167831"/>
          </a:xfrm>
        </p:spPr>
        <p:txBody>
          <a:bodyPr/>
          <a:lstStyle/>
          <a:p>
            <a:r>
              <a:rPr lang="en-US" sz="2400" b="1" i="1" dirty="0">
                <a:solidFill>
                  <a:schemeClr val="accent1"/>
                </a:solidFill>
              </a:rPr>
              <a:t>Neisseria meningitidis</a:t>
            </a:r>
            <a:r>
              <a:rPr lang="en-US" sz="2400" b="1" dirty="0">
                <a:solidFill>
                  <a:schemeClr val="accent1"/>
                </a:solidFill>
              </a:rPr>
              <a:t>: hypervirulent lineages and MLST</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21</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6" name="Content Placeholder 2">
            <a:extLst>
              <a:ext uri="{FF2B5EF4-FFF2-40B4-BE49-F238E27FC236}">
                <a16:creationId xmlns:a16="http://schemas.microsoft.com/office/drawing/2014/main" id="{7F8EC644-BB98-8921-CBC2-285ED9333434}"/>
              </a:ext>
            </a:extLst>
          </p:cNvPr>
          <p:cNvSpPr txBox="1">
            <a:spLocks/>
          </p:cNvSpPr>
          <p:nvPr/>
        </p:nvSpPr>
        <p:spPr>
          <a:xfrm>
            <a:off x="370856" y="1356744"/>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pic>
        <p:nvPicPr>
          <p:cNvPr id="11" name="Picture 10" descr="Diagram&#10;&#10;Description automatically generated with low confidence">
            <a:extLst>
              <a:ext uri="{FF2B5EF4-FFF2-40B4-BE49-F238E27FC236}">
                <a16:creationId xmlns:a16="http://schemas.microsoft.com/office/drawing/2014/main" id="{FE698623-AFA4-95E8-1248-450923451974}"/>
              </a:ext>
            </a:extLst>
          </p:cNvPr>
          <p:cNvPicPr>
            <a:picLocks noChangeAspect="1"/>
          </p:cNvPicPr>
          <p:nvPr/>
        </p:nvPicPr>
        <p:blipFill>
          <a:blip r:embed="rId3"/>
          <a:stretch>
            <a:fillRect/>
          </a:stretch>
        </p:blipFill>
        <p:spPr>
          <a:xfrm>
            <a:off x="6096000" y="-8620"/>
            <a:ext cx="4649680" cy="6858000"/>
          </a:xfrm>
          <a:prstGeom prst="rect">
            <a:avLst/>
          </a:prstGeom>
        </p:spPr>
      </p:pic>
      <p:sp>
        <p:nvSpPr>
          <p:cNvPr id="12" name="Rectangle 3">
            <a:extLst>
              <a:ext uri="{FF2B5EF4-FFF2-40B4-BE49-F238E27FC236}">
                <a16:creationId xmlns:a16="http://schemas.microsoft.com/office/drawing/2014/main" id="{51CD358E-8753-85E1-5EA8-AA9985CD9D4A}"/>
              </a:ext>
            </a:extLst>
          </p:cNvPr>
          <p:cNvSpPr txBox="1">
            <a:spLocks noChangeArrowheads="1"/>
          </p:cNvSpPr>
          <p:nvPr/>
        </p:nvSpPr>
        <p:spPr bwMode="auto">
          <a:xfrm>
            <a:off x="911225" y="1160748"/>
            <a:ext cx="5184775" cy="41764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defTabSz="914383">
              <a:lnSpc>
                <a:spcPct val="120000"/>
              </a:lnSpc>
              <a:spcBef>
                <a:spcPct val="20000"/>
              </a:spcBef>
              <a:defRPr/>
            </a:pPr>
            <a:r>
              <a:rPr lang="en-GB" sz="1800" kern="0" dirty="0"/>
              <a:t>Most important hyper-virulent lineages are  subgroups I, III, and IV-Other, by MLEE</a:t>
            </a:r>
          </a:p>
          <a:p>
            <a:pPr defTabSz="914383">
              <a:lnSpc>
                <a:spcPct val="120000"/>
              </a:lnSpc>
              <a:spcBef>
                <a:spcPct val="20000"/>
              </a:spcBef>
              <a:defRPr/>
            </a:pPr>
            <a:endParaRPr lang="en-GB" sz="1800" kern="0" dirty="0"/>
          </a:p>
          <a:p>
            <a:pPr defTabSz="914383">
              <a:lnSpc>
                <a:spcPct val="120000"/>
              </a:lnSpc>
              <a:spcBef>
                <a:spcPct val="20000"/>
              </a:spcBef>
              <a:defRPr/>
            </a:pPr>
            <a:r>
              <a:rPr lang="en-GB" sz="1800" kern="0" dirty="0"/>
              <a:t>Comparison of MLST results: </a:t>
            </a:r>
          </a:p>
          <a:p>
            <a:pPr lvl="1" defTabSz="914383">
              <a:lnSpc>
                <a:spcPct val="120000"/>
              </a:lnSpc>
              <a:spcBef>
                <a:spcPct val="20000"/>
              </a:spcBef>
              <a:defRPr/>
            </a:pPr>
            <a:r>
              <a:rPr lang="en-GB" sz="1800" kern="0" dirty="0"/>
              <a:t>serogroup A strains formed a distinct cluster of lineages </a:t>
            </a:r>
          </a:p>
          <a:p>
            <a:pPr lvl="1" defTabSz="914383">
              <a:lnSpc>
                <a:spcPct val="120000"/>
              </a:lnSpc>
              <a:spcBef>
                <a:spcPct val="20000"/>
              </a:spcBef>
              <a:defRPr/>
            </a:pPr>
            <a:r>
              <a:rPr lang="en-GB" sz="1800" kern="0" dirty="0"/>
              <a:t>major subgroups associated with epidemic meningitis (I, III, and IV-1) were easily distinguished</a:t>
            </a:r>
          </a:p>
          <a:p>
            <a:pPr defTabSz="914383">
              <a:lnSpc>
                <a:spcPct val="120000"/>
              </a:lnSpc>
              <a:spcBef>
                <a:spcPct val="20000"/>
              </a:spcBef>
              <a:defRPr/>
            </a:pPr>
            <a:endParaRPr lang="en-GB" sz="1800" kern="0" dirty="0"/>
          </a:p>
        </p:txBody>
      </p:sp>
      <p:sp>
        <p:nvSpPr>
          <p:cNvPr id="14" name="TextBox 13">
            <a:extLst>
              <a:ext uri="{FF2B5EF4-FFF2-40B4-BE49-F238E27FC236}">
                <a16:creationId xmlns:a16="http://schemas.microsoft.com/office/drawing/2014/main" id="{2EB179D2-A66F-4825-37EF-7DAD6E373CBF}"/>
              </a:ext>
            </a:extLst>
          </p:cNvPr>
          <p:cNvSpPr txBox="1"/>
          <p:nvPr/>
        </p:nvSpPr>
        <p:spPr>
          <a:xfrm>
            <a:off x="10416480" y="6217567"/>
            <a:ext cx="2088232" cy="307777"/>
          </a:xfrm>
          <a:prstGeom prst="rect">
            <a:avLst/>
          </a:prstGeom>
          <a:noFill/>
        </p:spPr>
        <p:txBody>
          <a:bodyPr wrap="square">
            <a:spAutoFit/>
          </a:bodyPr>
          <a:lstStyle/>
          <a:p>
            <a:r>
              <a:rPr lang="en-US" sz="1400" kern="0" dirty="0"/>
              <a:t>Maiden </a:t>
            </a:r>
            <a:r>
              <a:rPr lang="en-US" sz="1400" i="1" kern="0" dirty="0"/>
              <a:t>PNAS</a:t>
            </a:r>
            <a:r>
              <a:rPr lang="en-US" sz="1400" kern="0" dirty="0"/>
              <a:t> 1998</a:t>
            </a:r>
            <a:endParaRPr lang="en-CH" sz="1400" dirty="0"/>
          </a:p>
        </p:txBody>
      </p:sp>
    </p:spTree>
    <p:extLst>
      <p:ext uri="{BB962C8B-B14F-4D97-AF65-F5344CB8AC3E}">
        <p14:creationId xmlns:p14="http://schemas.microsoft.com/office/powerpoint/2010/main" val="801236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i="1" dirty="0"/>
              <a:t>E. coli </a:t>
            </a:r>
            <a:r>
              <a:rPr lang="en-US" sz="2400" b="1" dirty="0"/>
              <a:t>typing – disease association</a:t>
            </a:r>
          </a:p>
        </p:txBody>
      </p:sp>
      <p:sp>
        <p:nvSpPr>
          <p:cNvPr id="7171" name="Rectangle 3"/>
          <p:cNvSpPr>
            <a:spLocks noGrp="1" noChangeArrowheads="1"/>
          </p:cNvSpPr>
          <p:nvPr>
            <p:ph type="body" idx="1"/>
          </p:nvPr>
        </p:nvSpPr>
        <p:spPr>
          <a:xfrm>
            <a:off x="767409" y="1126008"/>
            <a:ext cx="10513366" cy="2627028"/>
          </a:xfrm>
        </p:spPr>
        <p:txBody>
          <a:bodyPr/>
          <a:lstStyle/>
          <a:p>
            <a:pPr defTabSz="914383">
              <a:lnSpc>
                <a:spcPct val="120000"/>
              </a:lnSpc>
              <a:spcBef>
                <a:spcPct val="20000"/>
              </a:spcBef>
              <a:defRPr/>
            </a:pPr>
            <a:r>
              <a:rPr lang="en-GB" sz="1800" i="1" dirty="0"/>
              <a:t>E. coli </a:t>
            </a:r>
            <a:r>
              <a:rPr lang="en-GB" sz="1800" dirty="0"/>
              <a:t>O157:H7 commonly associated with disease in humans</a:t>
            </a:r>
          </a:p>
          <a:p>
            <a:pPr lvl="1" defTabSz="914383">
              <a:lnSpc>
                <a:spcPct val="120000"/>
              </a:lnSpc>
              <a:spcBef>
                <a:spcPct val="20000"/>
              </a:spcBef>
              <a:defRPr/>
            </a:pPr>
            <a:r>
              <a:rPr lang="en-GB" sz="1800" dirty="0"/>
              <a:t>Based on O and H antigen serotyping</a:t>
            </a:r>
          </a:p>
          <a:p>
            <a:pPr lvl="1" defTabSz="914383">
              <a:lnSpc>
                <a:spcPct val="120000"/>
              </a:lnSpc>
              <a:spcBef>
                <a:spcPct val="20000"/>
              </a:spcBef>
              <a:defRPr/>
            </a:pPr>
            <a:r>
              <a:rPr lang="en-GB" sz="1800" dirty="0"/>
              <a:t>Also Shiga toxin typing based on serology / amino acid sequence predicted from genome</a:t>
            </a:r>
          </a:p>
          <a:p>
            <a:pPr defTabSz="914383">
              <a:lnSpc>
                <a:spcPct val="120000"/>
              </a:lnSpc>
              <a:spcBef>
                <a:spcPct val="20000"/>
              </a:spcBef>
              <a:defRPr/>
            </a:pPr>
            <a:r>
              <a:rPr lang="en-GB" sz="1800" dirty="0"/>
              <a:t>Different molecular </a:t>
            </a:r>
            <a:r>
              <a:rPr lang="en-GB" dirty="0"/>
              <a:t>techniques give different resolutions: 	</a:t>
            </a:r>
          </a:p>
          <a:p>
            <a:pPr lvl="1" defTabSz="914383">
              <a:lnSpc>
                <a:spcPct val="120000"/>
              </a:lnSpc>
              <a:spcBef>
                <a:spcPct val="20000"/>
              </a:spcBef>
              <a:defRPr/>
            </a:pPr>
            <a:r>
              <a:rPr lang="en-US" dirty="0"/>
              <a:t>Randomly amplified polymorphic DNA (RAPD) and pulsed-field gel electrophoresis (PFGE) given resolution within </a:t>
            </a:r>
            <a:r>
              <a:rPr lang="en-GB" dirty="0"/>
              <a:t>O157:H7. </a:t>
            </a:r>
            <a:r>
              <a:rPr lang="en-US" dirty="0"/>
              <a:t>Multi-locus sequence typing (MLST)</a:t>
            </a:r>
            <a:r>
              <a:rPr lang="en-GB" dirty="0"/>
              <a:t> doesn’t. Typing using techniques using whole genome data provide highest resolution. (</a:t>
            </a:r>
            <a:r>
              <a:rPr lang="en-GB" dirty="0" err="1"/>
              <a:t>doi.org</a:t>
            </a:r>
            <a:r>
              <a:rPr lang="en-GB" dirty="0"/>
              <a:t>/10.1038/s41538-021-00097-0)</a:t>
            </a: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22</a:t>
            </a:fld>
            <a:endParaRPr lang="en-US" dirty="0"/>
          </a:p>
        </p:txBody>
      </p:sp>
      <p:sp>
        <p:nvSpPr>
          <p:cNvPr id="10" name="Rectangle 9">
            <a:extLst>
              <a:ext uri="{FF2B5EF4-FFF2-40B4-BE49-F238E27FC236}">
                <a16:creationId xmlns:a16="http://schemas.microsoft.com/office/drawing/2014/main" id="{D933D7D5-CD5D-7776-28FF-3E9F3F39E966}"/>
              </a:ext>
            </a:extLst>
          </p:cNvPr>
          <p:cNvSpPr/>
          <p:nvPr/>
        </p:nvSpPr>
        <p:spPr>
          <a:xfrm>
            <a:off x="8580276" y="5888721"/>
            <a:ext cx="1980220" cy="276999"/>
          </a:xfrm>
          <a:prstGeom prst="rect">
            <a:avLst/>
          </a:prstGeom>
        </p:spPr>
        <p:txBody>
          <a:bodyPr wrap="square">
            <a:spAutoFit/>
          </a:bodyPr>
          <a:lstStyle/>
          <a:p>
            <a:r>
              <a:rPr lang="en-GB" sz="1200" dirty="0"/>
              <a:t>about-</a:t>
            </a:r>
            <a:r>
              <a:rPr lang="en-GB" sz="1200" dirty="0" err="1"/>
              <a:t>ecoli.com</a:t>
            </a:r>
            <a:endParaRPr lang="en-US" sz="1200" dirty="0"/>
          </a:p>
        </p:txBody>
      </p:sp>
      <p:pic>
        <p:nvPicPr>
          <p:cNvPr id="6146" name="Picture 2" descr="E. coli Food Poisoning | About E. coli">
            <a:extLst>
              <a:ext uri="{FF2B5EF4-FFF2-40B4-BE49-F238E27FC236}">
                <a16:creationId xmlns:a16="http://schemas.microsoft.com/office/drawing/2014/main" id="{AA84C1EC-BBD2-9FA1-716C-DB0602418F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2409" y="3632823"/>
            <a:ext cx="5287867" cy="2891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246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agram&#10;&#10;Description automatically generated">
            <a:extLst>
              <a:ext uri="{FF2B5EF4-FFF2-40B4-BE49-F238E27FC236}">
                <a16:creationId xmlns:a16="http://schemas.microsoft.com/office/drawing/2014/main" id="{AD916ADE-1BAC-4F22-0847-BB54744215B8}"/>
              </a:ext>
            </a:extLst>
          </p:cNvPr>
          <p:cNvPicPr>
            <a:picLocks noChangeAspect="1"/>
          </p:cNvPicPr>
          <p:nvPr/>
        </p:nvPicPr>
        <p:blipFill>
          <a:blip r:embed="rId3"/>
          <a:stretch>
            <a:fillRect/>
          </a:stretch>
        </p:blipFill>
        <p:spPr>
          <a:xfrm>
            <a:off x="4619836" y="1119903"/>
            <a:ext cx="7452828" cy="5405441"/>
          </a:xfrm>
          <a:prstGeom prst="rect">
            <a:avLst/>
          </a:prstGeom>
        </p:spPr>
      </p:pic>
      <p:sp>
        <p:nvSpPr>
          <p:cNvPr id="7170" name="Rectangle 2"/>
          <p:cNvSpPr>
            <a:spLocks noGrp="1" noChangeArrowheads="1"/>
          </p:cNvSpPr>
          <p:nvPr>
            <p:ph type="title"/>
          </p:nvPr>
        </p:nvSpPr>
        <p:spPr>
          <a:xfrm>
            <a:off x="911225" y="188913"/>
            <a:ext cx="10369550" cy="971835"/>
          </a:xfrm>
        </p:spPr>
        <p:txBody>
          <a:bodyPr/>
          <a:lstStyle/>
          <a:p>
            <a:r>
              <a:rPr lang="en-US" sz="2400" b="1" i="1" dirty="0" err="1">
                <a:solidFill>
                  <a:schemeClr val="accent1"/>
                </a:solidFill>
              </a:rPr>
              <a:t>Clostridiodes</a:t>
            </a:r>
            <a:r>
              <a:rPr lang="en-US" sz="2400" b="1" i="1" dirty="0">
                <a:solidFill>
                  <a:schemeClr val="accent1"/>
                </a:solidFill>
              </a:rPr>
              <a:t> difficile </a:t>
            </a:r>
            <a:r>
              <a:rPr lang="en-US" sz="2400" b="1" dirty="0">
                <a:solidFill>
                  <a:schemeClr val="accent1"/>
                </a:solidFill>
              </a:rPr>
              <a:t>– antibiotic acquisition within </a:t>
            </a:r>
            <a:r>
              <a:rPr lang="en-US" sz="2400" b="1" dirty="0" err="1">
                <a:solidFill>
                  <a:schemeClr val="accent1"/>
                </a:solidFill>
              </a:rPr>
              <a:t>ribotype</a:t>
            </a:r>
            <a:r>
              <a:rPr lang="en-US" sz="2400" b="1" dirty="0">
                <a:solidFill>
                  <a:schemeClr val="accent1"/>
                </a:solidFill>
              </a:rPr>
              <a:t> 027</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23</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6" name="Content Placeholder 2">
            <a:extLst>
              <a:ext uri="{FF2B5EF4-FFF2-40B4-BE49-F238E27FC236}">
                <a16:creationId xmlns:a16="http://schemas.microsoft.com/office/drawing/2014/main" id="{7F8EC644-BB98-8921-CBC2-285ED9333434}"/>
              </a:ext>
            </a:extLst>
          </p:cNvPr>
          <p:cNvSpPr txBox="1">
            <a:spLocks/>
          </p:cNvSpPr>
          <p:nvPr/>
        </p:nvSpPr>
        <p:spPr>
          <a:xfrm>
            <a:off x="370856" y="1356744"/>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sp>
        <p:nvSpPr>
          <p:cNvPr id="7" name="TextBox 6">
            <a:extLst>
              <a:ext uri="{FF2B5EF4-FFF2-40B4-BE49-F238E27FC236}">
                <a16:creationId xmlns:a16="http://schemas.microsoft.com/office/drawing/2014/main" id="{4AAA3333-7920-343D-1F0D-B7E208A87214}"/>
              </a:ext>
            </a:extLst>
          </p:cNvPr>
          <p:cNvSpPr txBox="1"/>
          <p:nvPr/>
        </p:nvSpPr>
        <p:spPr>
          <a:xfrm>
            <a:off x="917181" y="1160748"/>
            <a:ext cx="4386731" cy="1138773"/>
          </a:xfrm>
          <a:prstGeom prst="rect">
            <a:avLst/>
          </a:prstGeom>
          <a:noFill/>
        </p:spPr>
        <p:txBody>
          <a:bodyPr wrap="square" rtlCol="0">
            <a:spAutoFit/>
          </a:bodyPr>
          <a:lstStyle/>
          <a:p>
            <a:r>
              <a:rPr lang="de-CH" dirty="0" err="1"/>
              <a:t>Two</a:t>
            </a:r>
            <a:r>
              <a:rPr lang="de-CH" dirty="0"/>
              <a:t> </a:t>
            </a:r>
            <a:r>
              <a:rPr lang="de-CH" dirty="0" err="1"/>
              <a:t>independent</a:t>
            </a:r>
            <a:r>
              <a:rPr lang="de-CH" dirty="0"/>
              <a:t> </a:t>
            </a:r>
            <a:r>
              <a:rPr lang="de-CH" dirty="0" err="1"/>
              <a:t>occurences</a:t>
            </a:r>
            <a:r>
              <a:rPr lang="de-CH" dirty="0"/>
              <a:t> </a:t>
            </a:r>
            <a:r>
              <a:rPr lang="de-CH" dirty="0" err="1"/>
              <a:t>of</a:t>
            </a:r>
            <a:r>
              <a:rPr lang="de-CH" dirty="0"/>
              <a:t> </a:t>
            </a:r>
            <a:r>
              <a:rPr lang="de-CH" i="1" dirty="0" err="1"/>
              <a:t>gyrA</a:t>
            </a:r>
            <a:r>
              <a:rPr lang="de-CH" dirty="0"/>
              <a:t> </a:t>
            </a:r>
            <a:r>
              <a:rPr lang="de-CH" dirty="0" err="1"/>
              <a:t>mutation</a:t>
            </a:r>
            <a:r>
              <a:rPr lang="de-CH" dirty="0"/>
              <a:t> </a:t>
            </a:r>
            <a:r>
              <a:rPr lang="de-CH" dirty="0" err="1"/>
              <a:t>encoding</a:t>
            </a:r>
            <a:r>
              <a:rPr lang="de-CH" dirty="0"/>
              <a:t> Thr82Ile </a:t>
            </a:r>
            <a:r>
              <a:rPr lang="de-CH" dirty="0" err="1"/>
              <a:t>leading</a:t>
            </a:r>
            <a:r>
              <a:rPr lang="de-CH" dirty="0"/>
              <a:t> </a:t>
            </a:r>
            <a:r>
              <a:rPr lang="de-CH" dirty="0" err="1"/>
              <a:t>to</a:t>
            </a:r>
            <a:r>
              <a:rPr lang="de-CH" dirty="0"/>
              <a:t> </a:t>
            </a:r>
            <a:r>
              <a:rPr lang="de-CH" dirty="0" err="1"/>
              <a:t>fluoroquinolone</a:t>
            </a:r>
            <a:r>
              <a:rPr lang="de-CH" dirty="0"/>
              <a:t> </a:t>
            </a:r>
            <a:r>
              <a:rPr lang="de-CH" dirty="0" err="1"/>
              <a:t>resistance</a:t>
            </a:r>
            <a:r>
              <a:rPr lang="de-CH" dirty="0"/>
              <a:t> in </a:t>
            </a:r>
            <a:r>
              <a:rPr lang="de-CH" dirty="0" err="1"/>
              <a:t>lineages</a:t>
            </a:r>
            <a:r>
              <a:rPr lang="de-CH" dirty="0"/>
              <a:t> FQR1 and FQR2 </a:t>
            </a:r>
            <a:endParaRPr lang="en-CH" dirty="0"/>
          </a:p>
        </p:txBody>
      </p:sp>
      <p:sp>
        <p:nvSpPr>
          <p:cNvPr id="10" name="Rectangle 9">
            <a:extLst>
              <a:ext uri="{FF2B5EF4-FFF2-40B4-BE49-F238E27FC236}">
                <a16:creationId xmlns:a16="http://schemas.microsoft.com/office/drawing/2014/main" id="{B72AE44A-B6EE-8AB0-CB84-F4721F2406F5}"/>
              </a:ext>
            </a:extLst>
          </p:cNvPr>
          <p:cNvSpPr/>
          <p:nvPr/>
        </p:nvSpPr>
        <p:spPr bwMode="auto">
          <a:xfrm>
            <a:off x="4619836" y="3140968"/>
            <a:ext cx="3420380" cy="324036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H"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1" name="Oval 10">
            <a:extLst>
              <a:ext uri="{FF2B5EF4-FFF2-40B4-BE49-F238E27FC236}">
                <a16:creationId xmlns:a16="http://schemas.microsoft.com/office/drawing/2014/main" id="{6134CD9B-2914-C02A-A069-7E948CA997E8}"/>
              </a:ext>
            </a:extLst>
          </p:cNvPr>
          <p:cNvSpPr/>
          <p:nvPr/>
        </p:nvSpPr>
        <p:spPr bwMode="auto">
          <a:xfrm>
            <a:off x="7032104" y="3429000"/>
            <a:ext cx="1872208" cy="2772308"/>
          </a:xfrm>
          <a:prstGeom prst="ellipse">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H" sz="2400" b="0" i="0" u="none" strike="noStrike" cap="none" normalizeH="0" baseline="0">
              <a:ln>
                <a:noFill/>
              </a:ln>
              <a:solidFill>
                <a:srgbClr val="000000"/>
              </a:solidFill>
              <a:effectLst/>
              <a:latin typeface="Arial" charset="0"/>
              <a:ea typeface="ＭＳ Ｐゴシック" charset="0"/>
              <a:cs typeface="Arial" charset="0"/>
            </a:endParaRPr>
          </a:p>
        </p:txBody>
      </p:sp>
      <p:sp>
        <p:nvSpPr>
          <p:cNvPr id="13" name="TextBox 12">
            <a:extLst>
              <a:ext uri="{FF2B5EF4-FFF2-40B4-BE49-F238E27FC236}">
                <a16:creationId xmlns:a16="http://schemas.microsoft.com/office/drawing/2014/main" id="{F67F722F-EE1B-BA55-A2B5-B6380E064A82}"/>
              </a:ext>
            </a:extLst>
          </p:cNvPr>
          <p:cNvSpPr txBox="1"/>
          <p:nvPr/>
        </p:nvSpPr>
        <p:spPr>
          <a:xfrm>
            <a:off x="9824372" y="5893531"/>
            <a:ext cx="2248292" cy="307777"/>
          </a:xfrm>
          <a:prstGeom prst="rect">
            <a:avLst/>
          </a:prstGeom>
          <a:noFill/>
        </p:spPr>
        <p:txBody>
          <a:bodyPr wrap="square">
            <a:spAutoFit/>
          </a:bodyPr>
          <a:lstStyle/>
          <a:p>
            <a:r>
              <a:rPr lang="en-GB" sz="1400" dirty="0" err="1"/>
              <a:t>doi.org</a:t>
            </a:r>
            <a:r>
              <a:rPr lang="en-GB" sz="1400" dirty="0"/>
              <a:t>/10.1038/ng.2478</a:t>
            </a:r>
            <a:endParaRPr lang="en-CH" sz="1400" dirty="0"/>
          </a:p>
        </p:txBody>
      </p:sp>
    </p:spTree>
    <p:extLst>
      <p:ext uri="{BB962C8B-B14F-4D97-AF65-F5344CB8AC3E}">
        <p14:creationId xmlns:p14="http://schemas.microsoft.com/office/powerpoint/2010/main" val="3539411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971835"/>
          </a:xfrm>
        </p:spPr>
        <p:txBody>
          <a:bodyPr/>
          <a:lstStyle/>
          <a:p>
            <a:r>
              <a:rPr lang="en-US" sz="2400" b="1" i="1" dirty="0">
                <a:solidFill>
                  <a:schemeClr val="accent1"/>
                </a:solidFill>
              </a:rPr>
              <a:t>Mycobacterium</a:t>
            </a:r>
            <a:r>
              <a:rPr lang="en-US" sz="2400" b="1" dirty="0">
                <a:solidFill>
                  <a:schemeClr val="accent1"/>
                </a:solidFill>
              </a:rPr>
              <a:t> MLST</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24</a:t>
            </a:fld>
            <a:endParaRPr lang="en-US" dirty="0"/>
          </a:p>
        </p:txBody>
      </p:sp>
      <p:sp>
        <p:nvSpPr>
          <p:cNvPr id="8" name="Rectangle 3">
            <a:extLst>
              <a:ext uri="{FF2B5EF4-FFF2-40B4-BE49-F238E27FC236}">
                <a16:creationId xmlns:a16="http://schemas.microsoft.com/office/drawing/2014/main" id="{1C8EE4E3-961F-9F3F-AB34-4BE194ADDFCC}"/>
              </a:ext>
            </a:extLst>
          </p:cNvPr>
          <p:cNvSpPr txBox="1">
            <a:spLocks noChangeArrowheads="1"/>
          </p:cNvSpPr>
          <p:nvPr/>
        </p:nvSpPr>
        <p:spPr bwMode="auto">
          <a:xfrm>
            <a:off x="767409" y="1126008"/>
            <a:ext cx="10513366" cy="20869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defTabSz="914383">
              <a:lnSpc>
                <a:spcPct val="120000"/>
              </a:lnSpc>
              <a:spcBef>
                <a:spcPct val="20000"/>
              </a:spcBef>
              <a:defRPr/>
            </a:pPr>
            <a:r>
              <a:rPr lang="en-GB" sz="1800" kern="0" dirty="0"/>
              <a:t>Scheme devised for </a:t>
            </a:r>
            <a:r>
              <a:rPr lang="en-GB" sz="1800" i="1" kern="0" dirty="0"/>
              <a:t>Mycobacterium</a:t>
            </a:r>
            <a:r>
              <a:rPr lang="en-GB" sz="1800" kern="0" dirty="0"/>
              <a:t> genus</a:t>
            </a:r>
          </a:p>
          <a:p>
            <a:pPr defTabSz="914383">
              <a:lnSpc>
                <a:spcPct val="120000"/>
              </a:lnSpc>
              <a:spcBef>
                <a:spcPct val="20000"/>
              </a:spcBef>
              <a:defRPr/>
            </a:pPr>
            <a:r>
              <a:rPr lang="en-GB" sz="1800" kern="0" dirty="0"/>
              <a:t>Success among non-tuberculous Mycobacteria (NTMs)</a:t>
            </a:r>
          </a:p>
          <a:p>
            <a:pPr defTabSz="914383">
              <a:lnSpc>
                <a:spcPct val="120000"/>
              </a:lnSpc>
              <a:spcBef>
                <a:spcPct val="20000"/>
              </a:spcBef>
              <a:defRPr/>
            </a:pPr>
            <a:r>
              <a:rPr lang="en-GB" sz="1800" kern="0" dirty="0"/>
              <a:t>Limited genomic diversity in </a:t>
            </a:r>
            <a:r>
              <a:rPr lang="en-GB" sz="1800" i="1" kern="0" dirty="0"/>
              <a:t>Mycobacterium tuberculosis </a:t>
            </a:r>
            <a:r>
              <a:rPr lang="en-GB" sz="1800" kern="0" dirty="0"/>
              <a:t>means it is not a useful technique in this species (</a:t>
            </a:r>
            <a:r>
              <a:rPr lang="en-GB" sz="1800" kern="0" dirty="0" err="1"/>
              <a:t>doi.org</a:t>
            </a:r>
            <a:r>
              <a:rPr lang="en-GB" sz="1800" kern="0" dirty="0"/>
              <a:t>/10.1016/j.mimet.2013.01.020)</a:t>
            </a:r>
          </a:p>
          <a:p>
            <a:pPr defTabSz="914383">
              <a:lnSpc>
                <a:spcPct val="120000"/>
              </a:lnSpc>
              <a:spcBef>
                <a:spcPct val="20000"/>
              </a:spcBef>
              <a:defRPr/>
            </a:pPr>
            <a:r>
              <a:rPr lang="en-GB" sz="1800" kern="0" dirty="0"/>
              <a:t>Figure generated from all </a:t>
            </a:r>
            <a:r>
              <a:rPr lang="en-GB" sz="1800" i="1" kern="0" dirty="0"/>
              <a:t>Mycobacterium </a:t>
            </a:r>
          </a:p>
          <a:p>
            <a:pPr marL="0" indent="0" defTabSz="914383">
              <a:lnSpc>
                <a:spcPct val="120000"/>
              </a:lnSpc>
              <a:spcBef>
                <a:spcPct val="20000"/>
              </a:spcBef>
              <a:buNone/>
              <a:defRPr/>
            </a:pPr>
            <a:r>
              <a:rPr lang="en-GB" sz="1800" i="1" kern="0" dirty="0"/>
              <a:t>tuberculosis </a:t>
            </a:r>
            <a:r>
              <a:rPr lang="en-GB" sz="1800" kern="0" dirty="0"/>
              <a:t>data in </a:t>
            </a:r>
            <a:r>
              <a:rPr lang="en-GB" sz="1800" kern="0" dirty="0" err="1"/>
              <a:t>PubMLST</a:t>
            </a:r>
            <a:endParaRPr lang="en-GB" sz="1800" kern="0" dirty="0"/>
          </a:p>
          <a:p>
            <a:pPr defTabSz="914383">
              <a:lnSpc>
                <a:spcPct val="120000"/>
              </a:lnSpc>
              <a:spcBef>
                <a:spcPct val="20000"/>
              </a:spcBef>
              <a:defRPr/>
            </a:pPr>
            <a:endParaRPr lang="en-GB" sz="1800" kern="0" dirty="0"/>
          </a:p>
        </p:txBody>
      </p:sp>
      <p:pic>
        <p:nvPicPr>
          <p:cNvPr id="10" name="Picture 9">
            <a:extLst>
              <a:ext uri="{FF2B5EF4-FFF2-40B4-BE49-F238E27FC236}">
                <a16:creationId xmlns:a16="http://schemas.microsoft.com/office/drawing/2014/main" id="{1C350D73-31A5-32FC-3EB0-324FEE1A19B7}"/>
              </a:ext>
            </a:extLst>
          </p:cNvPr>
          <p:cNvPicPr>
            <a:picLocks noChangeAspect="1"/>
          </p:cNvPicPr>
          <p:nvPr/>
        </p:nvPicPr>
        <p:blipFill rotWithShape="1">
          <a:blip r:embed="rId3"/>
          <a:srcRect l="2812" t="20373" r="32335" b="20910"/>
          <a:stretch/>
        </p:blipFill>
        <p:spPr>
          <a:xfrm>
            <a:off x="5267908" y="1978039"/>
            <a:ext cx="6804756" cy="4763329"/>
          </a:xfrm>
          <a:prstGeom prst="rect">
            <a:avLst/>
          </a:prstGeom>
        </p:spPr>
      </p:pic>
    </p:spTree>
    <p:extLst>
      <p:ext uri="{BB962C8B-B14F-4D97-AF65-F5344CB8AC3E}">
        <p14:creationId xmlns:p14="http://schemas.microsoft.com/office/powerpoint/2010/main" val="41265166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827819"/>
          </a:xfrm>
        </p:spPr>
        <p:txBody>
          <a:bodyPr/>
          <a:lstStyle/>
          <a:p>
            <a:r>
              <a:rPr lang="de-CH" dirty="0" err="1"/>
              <a:t>Recombination</a:t>
            </a:r>
            <a:r>
              <a:rPr lang="de-CH" dirty="0"/>
              <a:t> </a:t>
            </a:r>
            <a:r>
              <a:rPr lang="de-CH" dirty="0" err="1"/>
              <a:t>can</a:t>
            </a:r>
            <a:r>
              <a:rPr lang="de-CH" dirty="0"/>
              <a:t> </a:t>
            </a:r>
            <a:r>
              <a:rPr lang="de-CH" dirty="0" err="1"/>
              <a:t>confound</a:t>
            </a:r>
            <a:r>
              <a:rPr lang="de-CH" dirty="0"/>
              <a:t> </a:t>
            </a:r>
            <a:r>
              <a:rPr lang="de-CH" dirty="0" err="1"/>
              <a:t>typing</a:t>
            </a: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16.03.23</a:t>
            </a:r>
            <a:endParaRPr lang="en-US"/>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a:t>
            </a:r>
            <a:r>
              <a:rPr lang="en-US" err="1"/>
              <a:t>Blockkurs</a:t>
            </a:r>
            <a:r>
              <a:rPr lang="en-US"/>
              <a:t>, HSS</a:t>
            </a:r>
          </a:p>
          <a:p>
            <a:r>
              <a:rPr lang="en-US"/>
              <a:t>
</a:t>
            </a:r>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25</a:t>
            </a:fld>
            <a:endParaRPr lang="en-US"/>
          </a:p>
        </p:txBody>
      </p:sp>
      <p:pic>
        <p:nvPicPr>
          <p:cNvPr id="2" name="Picture 2" descr="http://faculty.irsc.edu/FACULTY/TFischer/images/transformation.jpg">
            <a:extLst>
              <a:ext uri="{FF2B5EF4-FFF2-40B4-BE49-F238E27FC236}">
                <a16:creationId xmlns:a16="http://schemas.microsoft.com/office/drawing/2014/main" id="{61BFB201-DA64-25D8-53B7-142CD2961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412" y="657488"/>
            <a:ext cx="4860540" cy="586785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6BEC9905-1F00-A3A7-10AF-92D2A5C98B1C}"/>
              </a:ext>
            </a:extLst>
          </p:cNvPr>
          <p:cNvSpPr txBox="1">
            <a:spLocks/>
          </p:cNvSpPr>
          <p:nvPr/>
        </p:nvSpPr>
        <p:spPr bwMode="auto">
          <a:xfrm>
            <a:off x="6888088" y="1340768"/>
            <a:ext cx="4248472" cy="22322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marL="0" indent="0" algn="ctr">
              <a:buFont typeface="Arial" panose="020B0604020202020204" pitchFamily="34" charset="0"/>
              <a:buNone/>
            </a:pPr>
            <a:r>
              <a:rPr lang="en-GB" kern="0"/>
              <a:t>How to identify this is genome sequence:</a:t>
            </a:r>
          </a:p>
          <a:p>
            <a:pPr marL="0" indent="0" algn="ctr">
              <a:buFont typeface="Arial" panose="020B0604020202020204" pitchFamily="34" charset="0"/>
              <a:buNone/>
            </a:pPr>
            <a:endParaRPr lang="en-GB" kern="0"/>
          </a:p>
          <a:p>
            <a:pPr marL="0" indent="0" algn="ctr">
              <a:buFont typeface="Arial" panose="020B0604020202020204" pitchFamily="34" charset="0"/>
              <a:buNone/>
            </a:pPr>
            <a:r>
              <a:rPr lang="en-GB" kern="0"/>
              <a:t>Mutations (SNPs) often accumulate randomly</a:t>
            </a:r>
          </a:p>
          <a:p>
            <a:pPr marL="0" indent="0" algn="ctr">
              <a:buFont typeface="Arial" panose="020B0604020202020204" pitchFamily="34" charset="0"/>
              <a:buNone/>
            </a:pPr>
            <a:r>
              <a:rPr lang="en-GB" kern="0"/>
              <a:t>High density of SNPs implies gain of “foreign” DNA</a:t>
            </a:r>
          </a:p>
        </p:txBody>
      </p:sp>
      <p:grpSp>
        <p:nvGrpSpPr>
          <p:cNvPr id="8" name="Group 7">
            <a:extLst>
              <a:ext uri="{FF2B5EF4-FFF2-40B4-BE49-F238E27FC236}">
                <a16:creationId xmlns:a16="http://schemas.microsoft.com/office/drawing/2014/main" id="{CB9B3EBC-BA7C-869C-3C9F-DC5107B18569}"/>
              </a:ext>
            </a:extLst>
          </p:cNvPr>
          <p:cNvGrpSpPr/>
          <p:nvPr/>
        </p:nvGrpSpPr>
        <p:grpSpPr>
          <a:xfrm>
            <a:off x="6780076" y="5250758"/>
            <a:ext cx="4464496" cy="482498"/>
            <a:chOff x="4355976" y="5383623"/>
            <a:chExt cx="4464496" cy="482498"/>
          </a:xfrm>
        </p:grpSpPr>
        <p:sp>
          <p:nvSpPr>
            <p:cNvPr id="9" name="Rectangle 8">
              <a:extLst>
                <a:ext uri="{FF2B5EF4-FFF2-40B4-BE49-F238E27FC236}">
                  <a16:creationId xmlns:a16="http://schemas.microsoft.com/office/drawing/2014/main" id="{2C046FAB-A5C1-A02E-830F-0B58845EC509}"/>
                </a:ext>
              </a:extLst>
            </p:cNvPr>
            <p:cNvSpPr/>
            <p:nvPr/>
          </p:nvSpPr>
          <p:spPr bwMode="auto">
            <a:xfrm>
              <a:off x="4355976" y="5445224"/>
              <a:ext cx="4464496" cy="288032"/>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800">
                <a:latin typeface="Times New Roman" pitchFamily="18" charset="0"/>
              </a:endParaRPr>
            </a:p>
          </p:txBody>
        </p:sp>
        <p:sp>
          <p:nvSpPr>
            <p:cNvPr id="10" name="Content Placeholder 2">
              <a:extLst>
                <a:ext uri="{FF2B5EF4-FFF2-40B4-BE49-F238E27FC236}">
                  <a16:creationId xmlns:a16="http://schemas.microsoft.com/office/drawing/2014/main" id="{0B31E11C-465F-6777-F76F-80FA69EDB9E5}"/>
                </a:ext>
              </a:extLst>
            </p:cNvPr>
            <p:cNvSpPr txBox="1">
              <a:spLocks/>
            </p:cNvSpPr>
            <p:nvPr/>
          </p:nvSpPr>
          <p:spPr bwMode="auto">
            <a:xfrm>
              <a:off x="5148064" y="5383623"/>
              <a:ext cx="3312368" cy="4824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en-GB" sz="2000">
                  <a:solidFill>
                    <a:srgbClr val="7030A0"/>
                  </a:solidFill>
                </a:rPr>
                <a:t>Linear reference genome</a:t>
              </a:r>
            </a:p>
          </p:txBody>
        </p:sp>
      </p:grpSp>
      <p:grpSp>
        <p:nvGrpSpPr>
          <p:cNvPr id="11" name="Group 10">
            <a:extLst>
              <a:ext uri="{FF2B5EF4-FFF2-40B4-BE49-F238E27FC236}">
                <a16:creationId xmlns:a16="http://schemas.microsoft.com/office/drawing/2014/main" id="{239FFD74-7323-DCA6-919A-3F17183DEC26}"/>
              </a:ext>
            </a:extLst>
          </p:cNvPr>
          <p:cNvGrpSpPr/>
          <p:nvPr/>
        </p:nvGrpSpPr>
        <p:grpSpPr>
          <a:xfrm>
            <a:off x="6780076" y="4668645"/>
            <a:ext cx="4464496" cy="482498"/>
            <a:chOff x="4355976" y="4801510"/>
            <a:chExt cx="4464496" cy="482498"/>
          </a:xfrm>
        </p:grpSpPr>
        <p:sp>
          <p:nvSpPr>
            <p:cNvPr id="12" name="Rectangle 11">
              <a:extLst>
                <a:ext uri="{FF2B5EF4-FFF2-40B4-BE49-F238E27FC236}">
                  <a16:creationId xmlns:a16="http://schemas.microsoft.com/office/drawing/2014/main" id="{7D80ADD7-1DE7-8237-93C3-EB3D9DFB2348}"/>
                </a:ext>
              </a:extLst>
            </p:cNvPr>
            <p:cNvSpPr/>
            <p:nvPr/>
          </p:nvSpPr>
          <p:spPr bwMode="auto">
            <a:xfrm>
              <a:off x="4355976" y="4869160"/>
              <a:ext cx="4464496" cy="288032"/>
            </a:xfrm>
            <a:prstGeom prst="rect">
              <a:avLst/>
            </a:prstGeom>
            <a:noFill/>
            <a:ln w="2857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800">
                <a:solidFill>
                  <a:srgbClr val="0070C0"/>
                </a:solidFill>
                <a:latin typeface="Times New Roman" pitchFamily="18" charset="0"/>
              </a:endParaRPr>
            </a:p>
          </p:txBody>
        </p:sp>
        <p:sp>
          <p:nvSpPr>
            <p:cNvPr id="13" name="Content Placeholder 2">
              <a:extLst>
                <a:ext uri="{FF2B5EF4-FFF2-40B4-BE49-F238E27FC236}">
                  <a16:creationId xmlns:a16="http://schemas.microsoft.com/office/drawing/2014/main" id="{E73C24CB-8D2E-E3D1-222D-3BFA2A1194B4}"/>
                </a:ext>
              </a:extLst>
            </p:cNvPr>
            <p:cNvSpPr txBox="1">
              <a:spLocks/>
            </p:cNvSpPr>
            <p:nvPr/>
          </p:nvSpPr>
          <p:spPr bwMode="auto">
            <a:xfrm>
              <a:off x="5352937" y="4801510"/>
              <a:ext cx="3467535" cy="4824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en-GB" sz="2000">
                  <a:solidFill>
                    <a:srgbClr val="0070C0"/>
                  </a:solidFill>
                </a:rPr>
                <a:t>Comparator genome</a:t>
              </a:r>
            </a:p>
          </p:txBody>
        </p:sp>
        <p:cxnSp>
          <p:nvCxnSpPr>
            <p:cNvPr id="14" name="Straight Connector 13">
              <a:extLst>
                <a:ext uri="{FF2B5EF4-FFF2-40B4-BE49-F238E27FC236}">
                  <a16:creationId xmlns:a16="http://schemas.microsoft.com/office/drawing/2014/main" id="{563154C9-C2E9-3E92-9132-EE979A09FAC0}"/>
                </a:ext>
              </a:extLst>
            </p:cNvPr>
            <p:cNvCxnSpPr/>
            <p:nvPr/>
          </p:nvCxnSpPr>
          <p:spPr bwMode="auto">
            <a:xfrm>
              <a:off x="4716016" y="4834963"/>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15" name="Straight Connector 14">
              <a:extLst>
                <a:ext uri="{FF2B5EF4-FFF2-40B4-BE49-F238E27FC236}">
                  <a16:creationId xmlns:a16="http://schemas.microsoft.com/office/drawing/2014/main" id="{1016A17C-BC3D-E562-93E6-CBBB5BA0064E}"/>
                </a:ext>
              </a:extLst>
            </p:cNvPr>
            <p:cNvCxnSpPr/>
            <p:nvPr/>
          </p:nvCxnSpPr>
          <p:spPr bwMode="auto">
            <a:xfrm>
              <a:off x="5292080" y="4841768"/>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16" name="Straight Connector 15">
              <a:extLst>
                <a:ext uri="{FF2B5EF4-FFF2-40B4-BE49-F238E27FC236}">
                  <a16:creationId xmlns:a16="http://schemas.microsoft.com/office/drawing/2014/main" id="{2DB31359-9C40-E509-9E77-FC9E6926F265}"/>
                </a:ext>
              </a:extLst>
            </p:cNvPr>
            <p:cNvCxnSpPr/>
            <p:nvPr/>
          </p:nvCxnSpPr>
          <p:spPr bwMode="auto">
            <a:xfrm>
              <a:off x="6300192" y="4841768"/>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97BBD12E-B8E1-AB58-C5DE-46125BE1BC26}"/>
                </a:ext>
              </a:extLst>
            </p:cNvPr>
            <p:cNvCxnSpPr/>
            <p:nvPr/>
          </p:nvCxnSpPr>
          <p:spPr bwMode="auto">
            <a:xfrm>
              <a:off x="7236296" y="4837410"/>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05611C06-BC46-193B-7D14-3E304D25382E}"/>
                </a:ext>
              </a:extLst>
            </p:cNvPr>
            <p:cNvCxnSpPr/>
            <p:nvPr/>
          </p:nvCxnSpPr>
          <p:spPr bwMode="auto">
            <a:xfrm>
              <a:off x="8676456" y="4828902"/>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5D8C2DE7-2B56-E61F-A635-33969E806319}"/>
                </a:ext>
              </a:extLst>
            </p:cNvPr>
            <p:cNvCxnSpPr/>
            <p:nvPr/>
          </p:nvCxnSpPr>
          <p:spPr bwMode="auto">
            <a:xfrm>
              <a:off x="8100392" y="4837410"/>
              <a:ext cx="0" cy="355682"/>
            </a:xfrm>
            <a:prstGeom prst="line">
              <a:avLst/>
            </a:prstGeom>
            <a:noFill/>
            <a:ln w="28575" cap="flat" cmpd="sng" algn="ctr">
              <a:solidFill>
                <a:srgbClr val="C00000"/>
              </a:solidFill>
              <a:prstDash val="solid"/>
              <a:round/>
              <a:headEnd type="none" w="med" len="med"/>
              <a:tailEnd type="none" w="med" len="med"/>
            </a:ln>
            <a:effectLst/>
          </p:spPr>
        </p:cxnSp>
      </p:grpSp>
      <p:grpSp>
        <p:nvGrpSpPr>
          <p:cNvPr id="20" name="Group 19">
            <a:extLst>
              <a:ext uri="{FF2B5EF4-FFF2-40B4-BE49-F238E27FC236}">
                <a16:creationId xmlns:a16="http://schemas.microsoft.com/office/drawing/2014/main" id="{F42F0577-30FF-C480-6A6A-A6B7912C782B}"/>
              </a:ext>
            </a:extLst>
          </p:cNvPr>
          <p:cNvGrpSpPr/>
          <p:nvPr/>
        </p:nvGrpSpPr>
        <p:grpSpPr>
          <a:xfrm>
            <a:off x="6780076" y="3905653"/>
            <a:ext cx="4464496" cy="686627"/>
            <a:chOff x="4355976" y="4038517"/>
            <a:chExt cx="4464496" cy="686627"/>
          </a:xfrm>
        </p:grpSpPr>
        <p:sp>
          <p:nvSpPr>
            <p:cNvPr id="21" name="Rectangle 20">
              <a:extLst>
                <a:ext uri="{FF2B5EF4-FFF2-40B4-BE49-F238E27FC236}">
                  <a16:creationId xmlns:a16="http://schemas.microsoft.com/office/drawing/2014/main" id="{B95CD4C6-4170-A6EE-AF72-A8F5BA0D5AA9}"/>
                </a:ext>
              </a:extLst>
            </p:cNvPr>
            <p:cNvSpPr/>
            <p:nvPr/>
          </p:nvSpPr>
          <p:spPr bwMode="auto">
            <a:xfrm>
              <a:off x="4355976" y="4310296"/>
              <a:ext cx="4464496" cy="288032"/>
            </a:xfrm>
            <a:prstGeom prst="rect">
              <a:avLst/>
            </a:prstGeom>
            <a:noFill/>
            <a:ln w="28575" cap="flat" cmpd="sng" algn="ctr">
              <a:solidFill>
                <a:schemeClr val="accent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800">
                <a:latin typeface="Times New Roman" pitchFamily="18" charset="0"/>
              </a:endParaRPr>
            </a:p>
          </p:txBody>
        </p:sp>
        <p:sp>
          <p:nvSpPr>
            <p:cNvPr id="22" name="Content Placeholder 2">
              <a:extLst>
                <a:ext uri="{FF2B5EF4-FFF2-40B4-BE49-F238E27FC236}">
                  <a16:creationId xmlns:a16="http://schemas.microsoft.com/office/drawing/2014/main" id="{1EAC48C6-C671-F577-297D-F8D5E3126489}"/>
                </a:ext>
              </a:extLst>
            </p:cNvPr>
            <p:cNvSpPr txBox="1">
              <a:spLocks/>
            </p:cNvSpPr>
            <p:nvPr/>
          </p:nvSpPr>
          <p:spPr bwMode="auto">
            <a:xfrm>
              <a:off x="5292080" y="4242646"/>
              <a:ext cx="3467535" cy="4824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en-GB" sz="2000">
                  <a:solidFill>
                    <a:schemeClr val="accent1">
                      <a:lumMod val="50000"/>
                    </a:schemeClr>
                  </a:solidFill>
                </a:rPr>
                <a:t>Recombined genome</a:t>
              </a:r>
            </a:p>
          </p:txBody>
        </p:sp>
        <p:cxnSp>
          <p:nvCxnSpPr>
            <p:cNvPr id="23" name="Straight Connector 22">
              <a:extLst>
                <a:ext uri="{FF2B5EF4-FFF2-40B4-BE49-F238E27FC236}">
                  <a16:creationId xmlns:a16="http://schemas.microsoft.com/office/drawing/2014/main" id="{4C836869-DE72-B4C7-A066-AFA2D7F026CC}"/>
                </a:ext>
              </a:extLst>
            </p:cNvPr>
            <p:cNvCxnSpPr/>
            <p:nvPr/>
          </p:nvCxnSpPr>
          <p:spPr bwMode="auto">
            <a:xfrm>
              <a:off x="4868416" y="428039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5434B727-EA25-606F-6FA5-ABF951177251}"/>
                </a:ext>
              </a:extLst>
            </p:cNvPr>
            <p:cNvCxnSpPr/>
            <p:nvPr/>
          </p:nvCxnSpPr>
          <p:spPr bwMode="auto">
            <a:xfrm>
              <a:off x="5580112" y="427404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25" name="Straight Connector 24">
              <a:extLst>
                <a:ext uri="{FF2B5EF4-FFF2-40B4-BE49-F238E27FC236}">
                  <a16:creationId xmlns:a16="http://schemas.microsoft.com/office/drawing/2014/main" id="{9C0CA39D-D283-74A6-9D04-C71BF0F45B4A}"/>
                </a:ext>
              </a:extLst>
            </p:cNvPr>
            <p:cNvCxnSpPr/>
            <p:nvPr/>
          </p:nvCxnSpPr>
          <p:spPr bwMode="auto">
            <a:xfrm>
              <a:off x="7956376" y="427439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9671B68A-1D4E-547B-DAE3-7E6C55458977}"/>
                </a:ext>
              </a:extLst>
            </p:cNvPr>
            <p:cNvCxnSpPr/>
            <p:nvPr/>
          </p:nvCxnSpPr>
          <p:spPr bwMode="auto">
            <a:xfrm>
              <a:off x="8108776" y="427404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6623D146-53FE-7EF5-5A1D-B8888D43B909}"/>
                </a:ext>
              </a:extLst>
            </p:cNvPr>
            <p:cNvCxnSpPr/>
            <p:nvPr/>
          </p:nvCxnSpPr>
          <p:spPr bwMode="auto">
            <a:xfrm>
              <a:off x="8244408" y="427404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28" name="Straight Connector 27">
              <a:extLst>
                <a:ext uri="{FF2B5EF4-FFF2-40B4-BE49-F238E27FC236}">
                  <a16:creationId xmlns:a16="http://schemas.microsoft.com/office/drawing/2014/main" id="{F33A8842-EF37-820C-1E8E-9DA1665B7986}"/>
                </a:ext>
              </a:extLst>
            </p:cNvPr>
            <p:cNvCxnSpPr/>
            <p:nvPr/>
          </p:nvCxnSpPr>
          <p:spPr bwMode="auto">
            <a:xfrm>
              <a:off x="8009334" y="4271888"/>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29" name="Straight Connector 28">
              <a:extLst>
                <a:ext uri="{FF2B5EF4-FFF2-40B4-BE49-F238E27FC236}">
                  <a16:creationId xmlns:a16="http://schemas.microsoft.com/office/drawing/2014/main" id="{781D1230-92F1-31D9-9F42-FBA49EA5ACD0}"/>
                </a:ext>
              </a:extLst>
            </p:cNvPr>
            <p:cNvCxnSpPr/>
            <p:nvPr/>
          </p:nvCxnSpPr>
          <p:spPr bwMode="auto">
            <a:xfrm>
              <a:off x="8172400" y="427404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30" name="Straight Connector 29">
              <a:extLst>
                <a:ext uri="{FF2B5EF4-FFF2-40B4-BE49-F238E27FC236}">
                  <a16:creationId xmlns:a16="http://schemas.microsoft.com/office/drawing/2014/main" id="{E0481155-0E69-BBA9-27D2-E244203A0F18}"/>
                </a:ext>
              </a:extLst>
            </p:cNvPr>
            <p:cNvCxnSpPr/>
            <p:nvPr/>
          </p:nvCxnSpPr>
          <p:spPr bwMode="auto">
            <a:xfrm>
              <a:off x="8284666" y="4271888"/>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31" name="Straight Connector 30">
              <a:extLst>
                <a:ext uri="{FF2B5EF4-FFF2-40B4-BE49-F238E27FC236}">
                  <a16:creationId xmlns:a16="http://schemas.microsoft.com/office/drawing/2014/main" id="{D8A3856A-500E-1EAE-60B2-6680884A99B1}"/>
                </a:ext>
              </a:extLst>
            </p:cNvPr>
            <p:cNvCxnSpPr/>
            <p:nvPr/>
          </p:nvCxnSpPr>
          <p:spPr bwMode="auto">
            <a:xfrm>
              <a:off x="8676456" y="4274046"/>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32" name="Straight Connector 31">
              <a:extLst>
                <a:ext uri="{FF2B5EF4-FFF2-40B4-BE49-F238E27FC236}">
                  <a16:creationId xmlns:a16="http://schemas.microsoft.com/office/drawing/2014/main" id="{696A34A1-B1DC-E2ED-2C18-D06B1893815C}"/>
                </a:ext>
              </a:extLst>
            </p:cNvPr>
            <p:cNvCxnSpPr/>
            <p:nvPr/>
          </p:nvCxnSpPr>
          <p:spPr bwMode="auto">
            <a:xfrm>
              <a:off x="6876256" y="4272054"/>
              <a:ext cx="0" cy="355682"/>
            </a:xfrm>
            <a:prstGeom prst="line">
              <a:avLst/>
            </a:prstGeom>
            <a:noFill/>
            <a:ln w="28575" cap="flat" cmpd="sng" algn="ctr">
              <a:solidFill>
                <a:srgbClr val="C00000"/>
              </a:solidFill>
              <a:prstDash val="solid"/>
              <a:round/>
              <a:headEnd type="none" w="med" len="med"/>
              <a:tailEnd type="none" w="med" len="med"/>
            </a:ln>
            <a:effectLst/>
          </p:spPr>
        </p:cxnSp>
        <p:cxnSp>
          <p:nvCxnSpPr>
            <p:cNvPr id="33" name="Straight Connector 32">
              <a:extLst>
                <a:ext uri="{FF2B5EF4-FFF2-40B4-BE49-F238E27FC236}">
                  <a16:creationId xmlns:a16="http://schemas.microsoft.com/office/drawing/2014/main" id="{B21702F7-6E1A-5B79-EEF5-D674DEB98EE4}"/>
                </a:ext>
              </a:extLst>
            </p:cNvPr>
            <p:cNvCxnSpPr/>
            <p:nvPr/>
          </p:nvCxnSpPr>
          <p:spPr bwMode="auto">
            <a:xfrm>
              <a:off x="7884368" y="4274046"/>
              <a:ext cx="0" cy="355682"/>
            </a:xfrm>
            <a:prstGeom prst="line">
              <a:avLst/>
            </a:prstGeom>
            <a:noFill/>
            <a:ln w="28575" cap="flat" cmpd="sng" algn="ctr">
              <a:solidFill>
                <a:srgbClr val="C00000"/>
              </a:solidFill>
              <a:prstDash val="solid"/>
              <a:round/>
              <a:headEnd type="none" w="med" len="med"/>
              <a:tailEnd type="none" w="med" len="med"/>
            </a:ln>
            <a:effectLst/>
          </p:spPr>
        </p:cxnSp>
        <p:sp>
          <p:nvSpPr>
            <p:cNvPr id="34" name="Right Brace 33">
              <a:extLst>
                <a:ext uri="{FF2B5EF4-FFF2-40B4-BE49-F238E27FC236}">
                  <a16:creationId xmlns:a16="http://schemas.microsoft.com/office/drawing/2014/main" id="{5E717C70-438A-E39F-0448-774E49AB70BF}"/>
                </a:ext>
              </a:extLst>
            </p:cNvPr>
            <p:cNvSpPr/>
            <p:nvPr/>
          </p:nvSpPr>
          <p:spPr bwMode="auto">
            <a:xfrm rot="16200000">
              <a:off x="7970450" y="3869276"/>
              <a:ext cx="237582" cy="576064"/>
            </a:xfrm>
            <a:prstGeom prst="rightBrace">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800">
                <a:latin typeface="Times New Roman" pitchFamily="18" charset="0"/>
              </a:endParaRPr>
            </a:p>
          </p:txBody>
        </p:sp>
      </p:grpSp>
    </p:spTree>
    <p:extLst>
      <p:ext uri="{BB962C8B-B14F-4D97-AF65-F5344CB8AC3E}">
        <p14:creationId xmlns:p14="http://schemas.microsoft.com/office/powerpoint/2010/main" val="1852696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827819"/>
          </a:xfrm>
        </p:spPr>
        <p:txBody>
          <a:bodyPr/>
          <a:lstStyle/>
          <a:p>
            <a:r>
              <a:rPr lang="de-CH" dirty="0" err="1">
                <a:solidFill>
                  <a:schemeClr val="accent1"/>
                </a:solidFill>
              </a:rPr>
              <a:t>Recombination</a:t>
            </a:r>
            <a:r>
              <a:rPr lang="de-CH" dirty="0">
                <a:solidFill>
                  <a:schemeClr val="accent1"/>
                </a:solidFill>
              </a:rPr>
              <a:t> </a:t>
            </a:r>
            <a:r>
              <a:rPr lang="de-CH" dirty="0" err="1">
                <a:solidFill>
                  <a:schemeClr val="accent1"/>
                </a:solidFill>
              </a:rPr>
              <a:t>can</a:t>
            </a:r>
            <a:r>
              <a:rPr lang="de-CH" dirty="0">
                <a:solidFill>
                  <a:schemeClr val="accent1"/>
                </a:solidFill>
              </a:rPr>
              <a:t> </a:t>
            </a:r>
            <a:r>
              <a:rPr lang="de-CH" dirty="0" err="1">
                <a:solidFill>
                  <a:schemeClr val="accent1"/>
                </a:solidFill>
              </a:rPr>
              <a:t>confound</a:t>
            </a:r>
            <a:r>
              <a:rPr lang="de-CH" dirty="0">
                <a:solidFill>
                  <a:schemeClr val="accent1"/>
                </a:solidFill>
              </a:rPr>
              <a:t> </a:t>
            </a:r>
            <a:r>
              <a:rPr lang="de-CH" dirty="0" err="1">
                <a:solidFill>
                  <a:schemeClr val="accent1"/>
                </a:solidFill>
              </a:rPr>
              <a:t>typing</a:t>
            </a:r>
            <a:r>
              <a:rPr lang="de-CH" dirty="0">
                <a:solidFill>
                  <a:schemeClr val="accent1"/>
                </a:solidFill>
              </a:rPr>
              <a:t>: </a:t>
            </a:r>
            <a:r>
              <a:rPr lang="de-CH" i="1" dirty="0" err="1">
                <a:solidFill>
                  <a:schemeClr val="accent1"/>
                </a:solidFill>
              </a:rPr>
              <a:t>Chlamydia</a:t>
            </a:r>
            <a:r>
              <a:rPr lang="de-CH" i="1" dirty="0">
                <a:solidFill>
                  <a:schemeClr val="accent1"/>
                </a:solidFill>
              </a:rPr>
              <a:t> </a:t>
            </a:r>
            <a:r>
              <a:rPr lang="de-CH" i="1" dirty="0" err="1">
                <a:solidFill>
                  <a:schemeClr val="accent1"/>
                </a:solidFill>
              </a:rPr>
              <a:t>trachomatis</a:t>
            </a:r>
            <a:endParaRPr lang="en-US" i="1" dirty="0">
              <a:solidFill>
                <a:schemeClr val="accent1"/>
              </a:solidFill>
            </a:endParaRPr>
          </a:p>
        </p:txBody>
      </p:sp>
      <p:sp>
        <p:nvSpPr>
          <p:cNvPr id="4" name="Datumsplatzhalter 3"/>
          <p:cNvSpPr>
            <a:spLocks noGrp="1"/>
          </p:cNvSpPr>
          <p:nvPr>
            <p:ph type="dt" sz="half" idx="10"/>
          </p:nvPr>
        </p:nvSpPr>
        <p:spPr>
          <a:xfrm>
            <a:off x="911225" y="6524625"/>
            <a:ext cx="1246716" cy="215900"/>
          </a:xfrm>
        </p:spPr>
        <p:txBody>
          <a:bodyPr/>
          <a:lstStyle/>
          <a:p>
            <a:r>
              <a:rPr lang="de-CH"/>
              <a:t>16.03.23</a:t>
            </a:r>
            <a:endParaRPr lang="en-US"/>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a:t>
            </a:r>
            <a:r>
              <a:rPr lang="en-US" err="1"/>
              <a:t>Blockkurs</a:t>
            </a:r>
            <a:r>
              <a:rPr lang="en-US"/>
              <a:t>, HSS</a:t>
            </a:r>
          </a:p>
          <a:p>
            <a:r>
              <a:rPr lang="en-US"/>
              <a:t>
</a:t>
            </a:r>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26</a:t>
            </a:fld>
            <a:endParaRPr lang="en-US"/>
          </a:p>
        </p:txBody>
      </p:sp>
      <p:pic>
        <p:nvPicPr>
          <p:cNvPr id="2" name="Picture 2" descr=" Schematic representation of a chlamydia particle&#10;&#10;with different targets for diagnostic tests: major&#10;outer membrane prot...">
            <a:extLst>
              <a:ext uri="{FF2B5EF4-FFF2-40B4-BE49-F238E27FC236}">
                <a16:creationId xmlns:a16="http://schemas.microsoft.com/office/drawing/2014/main" id="{045241C4-DD9C-C8C7-3BF8-111A178370E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58" t="5019" r="52795" b="48220"/>
          <a:stretch/>
        </p:blipFill>
        <p:spPr bwMode="auto">
          <a:xfrm>
            <a:off x="10024680" y="-7208"/>
            <a:ext cx="2167320" cy="17925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ACBAEAA-8474-E8A0-2954-8788A405F4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189" y="1750528"/>
            <a:ext cx="5952661" cy="4738812"/>
          </a:xfrm>
          <a:prstGeom prst="rect">
            <a:avLst/>
          </a:prstGeom>
        </p:spPr>
      </p:pic>
      <p:sp>
        <p:nvSpPr>
          <p:cNvPr id="8" name="TextBox 7">
            <a:extLst>
              <a:ext uri="{FF2B5EF4-FFF2-40B4-BE49-F238E27FC236}">
                <a16:creationId xmlns:a16="http://schemas.microsoft.com/office/drawing/2014/main" id="{CE3C2341-5CDD-5FC8-0916-01C1890F4906}"/>
              </a:ext>
            </a:extLst>
          </p:cNvPr>
          <p:cNvSpPr txBox="1"/>
          <p:nvPr/>
        </p:nvSpPr>
        <p:spPr>
          <a:xfrm rot="16200000">
            <a:off x="-369325" y="2801636"/>
            <a:ext cx="1656184" cy="369332"/>
          </a:xfrm>
          <a:prstGeom prst="rect">
            <a:avLst/>
          </a:prstGeom>
          <a:noFill/>
        </p:spPr>
        <p:txBody>
          <a:bodyPr wrap="square" rtlCol="0">
            <a:spAutoFit/>
          </a:bodyPr>
          <a:lstStyle/>
          <a:p>
            <a:pPr algn="r"/>
            <a:r>
              <a:rPr lang="en-US" i="1" dirty="0" err="1"/>
              <a:t>ompA</a:t>
            </a:r>
            <a:r>
              <a:rPr lang="en-US" dirty="0"/>
              <a:t> gene</a:t>
            </a:r>
          </a:p>
        </p:txBody>
      </p:sp>
      <p:sp>
        <p:nvSpPr>
          <p:cNvPr id="9" name="TextBox 8">
            <a:extLst>
              <a:ext uri="{FF2B5EF4-FFF2-40B4-BE49-F238E27FC236}">
                <a16:creationId xmlns:a16="http://schemas.microsoft.com/office/drawing/2014/main" id="{19FE81DD-1049-C569-0196-F54F1A21AC2F}"/>
              </a:ext>
            </a:extLst>
          </p:cNvPr>
          <p:cNvSpPr txBox="1"/>
          <p:nvPr/>
        </p:nvSpPr>
        <p:spPr>
          <a:xfrm rot="5400000">
            <a:off x="6223100" y="2534194"/>
            <a:ext cx="1792521" cy="861774"/>
          </a:xfrm>
          <a:prstGeom prst="rect">
            <a:avLst/>
          </a:prstGeom>
          <a:noFill/>
        </p:spPr>
        <p:txBody>
          <a:bodyPr wrap="square" rtlCol="0">
            <a:spAutoFit/>
          </a:bodyPr>
          <a:lstStyle/>
          <a:p>
            <a:pPr algn="ctr"/>
            <a:r>
              <a:rPr lang="en-US" dirty="0"/>
              <a:t>MLST </a:t>
            </a:r>
            <a:endParaRPr lang="en-US" sz="1400" dirty="0"/>
          </a:p>
          <a:p>
            <a:pPr algn="ctr"/>
            <a:r>
              <a:rPr lang="en-US" sz="1600" dirty="0"/>
              <a:t>(</a:t>
            </a:r>
            <a:r>
              <a:rPr lang="en-US" sz="1600" dirty="0" err="1"/>
              <a:t>Klint</a:t>
            </a:r>
            <a:r>
              <a:rPr lang="en-US" sz="1600" dirty="0"/>
              <a:t> et al. </a:t>
            </a:r>
            <a:r>
              <a:rPr lang="en-US" sz="1600" i="1" dirty="0"/>
              <a:t>J </a:t>
            </a:r>
            <a:r>
              <a:rPr lang="en-US" sz="1600" i="1" dirty="0" err="1"/>
              <a:t>Clin</a:t>
            </a:r>
            <a:r>
              <a:rPr lang="en-US" sz="1600" i="1" dirty="0"/>
              <a:t> </a:t>
            </a:r>
            <a:r>
              <a:rPr lang="en-US" sz="1600" i="1" dirty="0" err="1"/>
              <a:t>Microbiol</a:t>
            </a:r>
            <a:r>
              <a:rPr lang="en-US" sz="1600" i="1" dirty="0"/>
              <a:t> </a:t>
            </a:r>
            <a:r>
              <a:rPr lang="en-US" sz="1600" dirty="0"/>
              <a:t>2007)</a:t>
            </a:r>
          </a:p>
        </p:txBody>
      </p:sp>
      <p:grpSp>
        <p:nvGrpSpPr>
          <p:cNvPr id="11" name="Group 10">
            <a:extLst>
              <a:ext uri="{FF2B5EF4-FFF2-40B4-BE49-F238E27FC236}">
                <a16:creationId xmlns:a16="http://schemas.microsoft.com/office/drawing/2014/main" id="{F42E92AC-2848-F2A2-F8D7-F6405FE03381}"/>
              </a:ext>
            </a:extLst>
          </p:cNvPr>
          <p:cNvGrpSpPr>
            <a:grpSpLocks noChangeAspect="1"/>
          </p:cNvGrpSpPr>
          <p:nvPr/>
        </p:nvGrpSpPr>
        <p:grpSpPr>
          <a:xfrm>
            <a:off x="8226394" y="1529057"/>
            <a:ext cx="3306210" cy="4581796"/>
            <a:chOff x="6903594" y="772509"/>
            <a:chExt cx="3584894" cy="5392499"/>
          </a:xfrm>
        </p:grpSpPr>
        <p:pic>
          <p:nvPicPr>
            <p:cNvPr id="13" name="Picture 12">
              <a:extLst>
                <a:ext uri="{FF2B5EF4-FFF2-40B4-BE49-F238E27FC236}">
                  <a16:creationId xmlns:a16="http://schemas.microsoft.com/office/drawing/2014/main" id="{10F716EB-A259-0DE1-22DC-DBFBE4DC3489}"/>
                </a:ext>
              </a:extLst>
            </p:cNvPr>
            <p:cNvPicPr>
              <a:picLocks noChangeAspect="1"/>
            </p:cNvPicPr>
            <p:nvPr/>
          </p:nvPicPr>
          <p:blipFill rotWithShape="1">
            <a:blip r:embed="rId4">
              <a:extLst>
                <a:ext uri="{28A0092B-C50C-407E-A947-70E740481C1C}">
                  <a14:useLocalDpi xmlns:a14="http://schemas.microsoft.com/office/drawing/2010/main" val="0"/>
                </a:ext>
              </a:extLst>
            </a:blip>
            <a:srcRect r="15427" b="12200"/>
            <a:stretch/>
          </p:blipFill>
          <p:spPr>
            <a:xfrm>
              <a:off x="6903594" y="837008"/>
              <a:ext cx="3584894" cy="5328000"/>
            </a:xfrm>
            <a:prstGeom prst="rect">
              <a:avLst/>
            </a:prstGeom>
          </p:spPr>
        </p:pic>
        <p:sp>
          <p:nvSpPr>
            <p:cNvPr id="14" name="Rectangle 13">
              <a:extLst>
                <a:ext uri="{FF2B5EF4-FFF2-40B4-BE49-F238E27FC236}">
                  <a16:creationId xmlns:a16="http://schemas.microsoft.com/office/drawing/2014/main" id="{BA328111-222B-B6FB-9CAC-AF4647534360}"/>
                </a:ext>
              </a:extLst>
            </p:cNvPr>
            <p:cNvSpPr/>
            <p:nvPr/>
          </p:nvSpPr>
          <p:spPr>
            <a:xfrm>
              <a:off x="7090639" y="772509"/>
              <a:ext cx="653866" cy="759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15083811-D4BA-85D6-4885-9FE5056FEC29}"/>
              </a:ext>
            </a:extLst>
          </p:cNvPr>
          <p:cNvSpPr txBox="1"/>
          <p:nvPr/>
        </p:nvSpPr>
        <p:spPr>
          <a:xfrm rot="5400000">
            <a:off x="10281295" y="3366616"/>
            <a:ext cx="2740232" cy="421782"/>
          </a:xfrm>
          <a:prstGeom prst="rect">
            <a:avLst/>
          </a:prstGeom>
          <a:noFill/>
        </p:spPr>
        <p:txBody>
          <a:bodyPr wrap="square" rtlCol="0">
            <a:spAutoFit/>
          </a:bodyPr>
          <a:lstStyle/>
          <a:p>
            <a:pPr algn="r"/>
            <a:r>
              <a:rPr lang="en-US" dirty="0"/>
              <a:t>Genomic phylogeny</a:t>
            </a:r>
          </a:p>
        </p:txBody>
      </p:sp>
      <p:sp>
        <p:nvSpPr>
          <p:cNvPr id="15" name="Oval 14">
            <a:extLst>
              <a:ext uri="{FF2B5EF4-FFF2-40B4-BE49-F238E27FC236}">
                <a16:creationId xmlns:a16="http://schemas.microsoft.com/office/drawing/2014/main" id="{82431078-387D-8E84-DBDB-A08FE6D37856}"/>
              </a:ext>
            </a:extLst>
          </p:cNvPr>
          <p:cNvSpPr/>
          <p:nvPr/>
        </p:nvSpPr>
        <p:spPr>
          <a:xfrm>
            <a:off x="8746772" y="1529057"/>
            <a:ext cx="2645436" cy="116547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6" name="TextBox 15">
            <a:extLst>
              <a:ext uri="{FF2B5EF4-FFF2-40B4-BE49-F238E27FC236}">
                <a16:creationId xmlns:a16="http://schemas.microsoft.com/office/drawing/2014/main" id="{4F80B0A3-0056-BDBE-B84E-5079C5F98539}"/>
              </a:ext>
            </a:extLst>
          </p:cNvPr>
          <p:cNvSpPr txBox="1"/>
          <p:nvPr/>
        </p:nvSpPr>
        <p:spPr>
          <a:xfrm rot="16200000">
            <a:off x="-765567" y="4850674"/>
            <a:ext cx="2343549" cy="861774"/>
          </a:xfrm>
          <a:prstGeom prst="rect">
            <a:avLst/>
          </a:prstGeom>
          <a:noFill/>
        </p:spPr>
        <p:txBody>
          <a:bodyPr wrap="square" rtlCol="0">
            <a:spAutoFit/>
          </a:bodyPr>
          <a:lstStyle/>
          <a:p>
            <a:pPr algn="ctr"/>
            <a:r>
              <a:rPr lang="en-US" dirty="0"/>
              <a:t>MLST </a:t>
            </a:r>
          </a:p>
          <a:p>
            <a:pPr algn="ctr"/>
            <a:r>
              <a:rPr lang="en-US" sz="1600" dirty="0"/>
              <a:t>(Dean et al. </a:t>
            </a:r>
            <a:r>
              <a:rPr lang="en-US" sz="1600" i="1" dirty="0" err="1"/>
              <a:t>Emerg</a:t>
            </a:r>
            <a:r>
              <a:rPr lang="en-US" sz="1600" i="1" dirty="0"/>
              <a:t> Infect Dis </a:t>
            </a:r>
            <a:r>
              <a:rPr lang="en-US" sz="1600" dirty="0"/>
              <a:t>2009)</a:t>
            </a:r>
          </a:p>
        </p:txBody>
      </p:sp>
      <p:sp>
        <p:nvSpPr>
          <p:cNvPr id="17" name="TextBox 16">
            <a:extLst>
              <a:ext uri="{FF2B5EF4-FFF2-40B4-BE49-F238E27FC236}">
                <a16:creationId xmlns:a16="http://schemas.microsoft.com/office/drawing/2014/main" id="{D8B5E67C-4678-1372-EBCB-B44707C74452}"/>
              </a:ext>
            </a:extLst>
          </p:cNvPr>
          <p:cNvSpPr txBox="1"/>
          <p:nvPr/>
        </p:nvSpPr>
        <p:spPr>
          <a:xfrm rot="5400000">
            <a:off x="5889546" y="4747487"/>
            <a:ext cx="2488367" cy="923330"/>
          </a:xfrm>
          <a:prstGeom prst="rect">
            <a:avLst/>
          </a:prstGeom>
          <a:noFill/>
        </p:spPr>
        <p:txBody>
          <a:bodyPr wrap="square" rtlCol="0">
            <a:spAutoFit/>
          </a:bodyPr>
          <a:lstStyle/>
          <a:p>
            <a:pPr algn="ctr"/>
            <a:r>
              <a:rPr lang="en-US" dirty="0"/>
              <a:t>MLST </a:t>
            </a:r>
          </a:p>
          <a:p>
            <a:pPr algn="ctr"/>
            <a:r>
              <a:rPr lang="en-US" sz="1800" dirty="0"/>
              <a:t>(Pannekoek et al. </a:t>
            </a:r>
            <a:r>
              <a:rPr lang="en-US" sz="1800" i="1" dirty="0"/>
              <a:t>BMC </a:t>
            </a:r>
            <a:r>
              <a:rPr lang="en-US" sz="1800" i="1" dirty="0" err="1"/>
              <a:t>Microbiol</a:t>
            </a:r>
            <a:r>
              <a:rPr lang="en-US" sz="1800" i="1" dirty="0"/>
              <a:t> </a:t>
            </a:r>
            <a:r>
              <a:rPr lang="en-US" sz="1800" dirty="0"/>
              <a:t>2008)</a:t>
            </a:r>
          </a:p>
        </p:txBody>
      </p:sp>
      <p:sp>
        <p:nvSpPr>
          <p:cNvPr id="18" name="TextBox 17">
            <a:extLst>
              <a:ext uri="{FF2B5EF4-FFF2-40B4-BE49-F238E27FC236}">
                <a16:creationId xmlns:a16="http://schemas.microsoft.com/office/drawing/2014/main" id="{1042875B-183A-7FAD-B021-4A7A005F52EB}"/>
              </a:ext>
            </a:extLst>
          </p:cNvPr>
          <p:cNvSpPr txBox="1"/>
          <p:nvPr/>
        </p:nvSpPr>
        <p:spPr>
          <a:xfrm>
            <a:off x="274100" y="977243"/>
            <a:ext cx="9610184" cy="615553"/>
          </a:xfrm>
          <a:prstGeom prst="rect">
            <a:avLst/>
          </a:prstGeom>
          <a:noFill/>
        </p:spPr>
        <p:txBody>
          <a:bodyPr wrap="square">
            <a:spAutoFit/>
          </a:bodyPr>
          <a:lstStyle/>
          <a:p>
            <a:r>
              <a:rPr lang="en-GB" dirty="0"/>
              <a:t>Colour mixing (tip name labels) shows how MOMP / </a:t>
            </a:r>
            <a:r>
              <a:rPr lang="en-GB" i="1" dirty="0" err="1"/>
              <a:t>ompA</a:t>
            </a:r>
            <a:r>
              <a:rPr lang="en-GB" dirty="0"/>
              <a:t> typing disagrees with full genome data</a:t>
            </a:r>
          </a:p>
          <a:p>
            <a:r>
              <a:rPr lang="en-GB" dirty="0"/>
              <a:t>Tree structures show how resolution differs</a:t>
            </a:r>
          </a:p>
        </p:txBody>
      </p:sp>
    </p:spTree>
    <p:extLst>
      <p:ext uri="{BB962C8B-B14F-4D97-AF65-F5344CB8AC3E}">
        <p14:creationId xmlns:p14="http://schemas.microsoft.com/office/powerpoint/2010/main" val="2082333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animBg="1"/>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827819"/>
          </a:xfrm>
        </p:spPr>
        <p:txBody>
          <a:bodyPr/>
          <a:lstStyle/>
          <a:p>
            <a:r>
              <a:rPr lang="de-CH" dirty="0" err="1">
                <a:solidFill>
                  <a:schemeClr val="accent1"/>
                </a:solidFill>
              </a:rPr>
              <a:t>Recombination</a:t>
            </a:r>
            <a:r>
              <a:rPr lang="de-CH" dirty="0">
                <a:solidFill>
                  <a:schemeClr val="accent1"/>
                </a:solidFill>
              </a:rPr>
              <a:t> in </a:t>
            </a:r>
            <a:r>
              <a:rPr lang="de-CH" i="1" dirty="0">
                <a:solidFill>
                  <a:schemeClr val="accent1"/>
                </a:solidFill>
              </a:rPr>
              <a:t>C. </a:t>
            </a:r>
            <a:r>
              <a:rPr lang="de-CH" i="1" dirty="0" err="1">
                <a:solidFill>
                  <a:schemeClr val="accent1"/>
                </a:solidFill>
              </a:rPr>
              <a:t>trachomatis</a:t>
            </a:r>
            <a:br>
              <a:rPr lang="de-CH" dirty="0">
                <a:solidFill>
                  <a:schemeClr val="accent1"/>
                </a:solidFill>
              </a:rPr>
            </a:br>
            <a:endParaRPr lang="de-CH" dirty="0">
              <a:solidFill>
                <a:schemeClr val="accent1"/>
              </a:solidFill>
            </a:endParaRPr>
          </a:p>
        </p:txBody>
      </p:sp>
      <p:sp>
        <p:nvSpPr>
          <p:cNvPr id="4" name="Datumsplatzhalter 3"/>
          <p:cNvSpPr>
            <a:spLocks noGrp="1"/>
          </p:cNvSpPr>
          <p:nvPr>
            <p:ph type="dt" sz="half" idx="10"/>
          </p:nvPr>
        </p:nvSpPr>
        <p:spPr>
          <a:xfrm>
            <a:off x="911225" y="6524625"/>
            <a:ext cx="1246716" cy="215900"/>
          </a:xfrm>
        </p:spPr>
        <p:txBody>
          <a:bodyPr/>
          <a:lstStyle/>
          <a:p>
            <a:r>
              <a:rPr lang="de-CH"/>
              <a:t>16.03.23</a:t>
            </a:r>
            <a:endParaRPr lang="en-US"/>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a:t>
            </a:r>
            <a:r>
              <a:rPr lang="en-US" err="1"/>
              <a:t>Blockkurs</a:t>
            </a:r>
            <a:r>
              <a:rPr lang="en-US"/>
              <a:t>, HSS</a:t>
            </a:r>
          </a:p>
          <a:p>
            <a:r>
              <a:rPr lang="en-US"/>
              <a:t>
</a:t>
            </a:r>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27</a:t>
            </a:fld>
            <a:endParaRPr lang="en-US"/>
          </a:p>
        </p:txBody>
      </p:sp>
      <p:grpSp>
        <p:nvGrpSpPr>
          <p:cNvPr id="6" name="Group 5">
            <a:extLst>
              <a:ext uri="{FF2B5EF4-FFF2-40B4-BE49-F238E27FC236}">
                <a16:creationId xmlns:a16="http://schemas.microsoft.com/office/drawing/2014/main" id="{FB4A8B22-5437-443D-4AAD-7A9AA2410E45}"/>
              </a:ext>
            </a:extLst>
          </p:cNvPr>
          <p:cNvGrpSpPr>
            <a:grpSpLocks noChangeAspect="1"/>
          </p:cNvGrpSpPr>
          <p:nvPr/>
        </p:nvGrpSpPr>
        <p:grpSpPr>
          <a:xfrm>
            <a:off x="378761" y="728700"/>
            <a:ext cx="8309527" cy="5832648"/>
            <a:chOff x="4331742" y="819312"/>
            <a:chExt cx="7128792" cy="4967031"/>
          </a:xfrm>
        </p:grpSpPr>
        <p:pic>
          <p:nvPicPr>
            <p:cNvPr id="10" name="Picture 2">
              <a:extLst>
                <a:ext uri="{FF2B5EF4-FFF2-40B4-BE49-F238E27FC236}">
                  <a16:creationId xmlns:a16="http://schemas.microsoft.com/office/drawing/2014/main" id="{393C84E4-143E-2FCC-CC71-A1966B9850C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612" r="74885" b="23525"/>
            <a:stretch/>
          </p:blipFill>
          <p:spPr bwMode="auto">
            <a:xfrm>
              <a:off x="4331742" y="1328842"/>
              <a:ext cx="1808819" cy="35745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19" name="Group 18">
              <a:extLst>
                <a:ext uri="{FF2B5EF4-FFF2-40B4-BE49-F238E27FC236}">
                  <a16:creationId xmlns:a16="http://schemas.microsoft.com/office/drawing/2014/main" id="{DDA0DAFF-3844-7AB3-B5D1-C32D5EAE555D}"/>
                </a:ext>
              </a:extLst>
            </p:cNvPr>
            <p:cNvGrpSpPr/>
            <p:nvPr/>
          </p:nvGrpSpPr>
          <p:grpSpPr>
            <a:xfrm>
              <a:off x="6138930" y="819312"/>
              <a:ext cx="5321604" cy="4967031"/>
              <a:chOff x="6138930" y="819312"/>
              <a:chExt cx="5321604" cy="4967031"/>
            </a:xfrm>
          </p:grpSpPr>
          <p:pic>
            <p:nvPicPr>
              <p:cNvPr id="20" name="Picture 2">
                <a:extLst>
                  <a:ext uri="{FF2B5EF4-FFF2-40B4-BE49-F238E27FC236}">
                    <a16:creationId xmlns:a16="http://schemas.microsoft.com/office/drawing/2014/main" id="{7200BF46-2810-31A3-9C8C-44B6C71E4F5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112" t="93108"/>
              <a:stretch/>
            </p:blipFill>
            <p:spPr bwMode="auto">
              <a:xfrm>
                <a:off x="6138930" y="5417919"/>
                <a:ext cx="5321604" cy="3684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1" name="Group 20">
                <a:extLst>
                  <a:ext uri="{FF2B5EF4-FFF2-40B4-BE49-F238E27FC236}">
                    <a16:creationId xmlns:a16="http://schemas.microsoft.com/office/drawing/2014/main" id="{E64B2555-A1E2-7850-A531-2325879603EB}"/>
                  </a:ext>
                </a:extLst>
              </p:cNvPr>
              <p:cNvGrpSpPr/>
              <p:nvPr/>
            </p:nvGrpSpPr>
            <p:grpSpPr>
              <a:xfrm>
                <a:off x="6138930" y="819312"/>
                <a:ext cx="5321604" cy="4643312"/>
                <a:chOff x="6138930" y="819312"/>
                <a:chExt cx="5321604" cy="4643312"/>
              </a:xfrm>
            </p:grpSpPr>
            <p:pic>
              <p:nvPicPr>
                <p:cNvPr id="22" name="Picture 2">
                  <a:extLst>
                    <a:ext uri="{FF2B5EF4-FFF2-40B4-BE49-F238E27FC236}">
                      <a16:creationId xmlns:a16="http://schemas.microsoft.com/office/drawing/2014/main" id="{CB56BFE3-F9F1-3885-5CCE-73991DD31E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112" b="13469"/>
                <a:stretch/>
              </p:blipFill>
              <p:spPr bwMode="auto">
                <a:xfrm>
                  <a:off x="6138930" y="819312"/>
                  <a:ext cx="5321604" cy="46259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3" name="Rectangle 22">
                  <a:extLst>
                    <a:ext uri="{FF2B5EF4-FFF2-40B4-BE49-F238E27FC236}">
                      <a16:creationId xmlns:a16="http://schemas.microsoft.com/office/drawing/2014/main" id="{C45282C0-FEC2-42AB-E443-31584FAEA523}"/>
                    </a:ext>
                  </a:extLst>
                </p:cNvPr>
                <p:cNvSpPr/>
                <p:nvPr/>
              </p:nvSpPr>
              <p:spPr>
                <a:xfrm>
                  <a:off x="6138930" y="5373215"/>
                  <a:ext cx="389118" cy="89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24" name="Rectangle 23">
            <a:extLst>
              <a:ext uri="{FF2B5EF4-FFF2-40B4-BE49-F238E27FC236}">
                <a16:creationId xmlns:a16="http://schemas.microsoft.com/office/drawing/2014/main" id="{2C07019F-76C4-15D4-13E5-244BA5F3BF23}"/>
              </a:ext>
            </a:extLst>
          </p:cNvPr>
          <p:cNvSpPr>
            <a:spLocks noChangeArrowheads="1"/>
          </p:cNvSpPr>
          <p:nvPr/>
        </p:nvSpPr>
        <p:spPr bwMode="auto">
          <a:xfrm>
            <a:off x="9109074" y="1434256"/>
            <a:ext cx="2891582" cy="4154984"/>
          </a:xfrm>
          <a:prstGeom prst="rect">
            <a:avLst/>
          </a:prstGeom>
          <a:noFill/>
          <a:ln w="9525">
            <a:noFill/>
            <a:miter lim="800000"/>
            <a:headEnd/>
            <a:tailEnd/>
          </a:ln>
        </p:spPr>
        <p:txBody>
          <a:bodyPr wrap="square">
            <a:prstTxWarp prst="textNoShape">
              <a:avLst/>
            </a:prstTxWarp>
            <a:spAutoFit/>
          </a:bodyPr>
          <a:lstStyle/>
          <a:p>
            <a:endParaRPr lang="en-GB" sz="2400" dirty="0">
              <a:latin typeface="+mj-lt"/>
            </a:endParaRPr>
          </a:p>
          <a:p>
            <a:r>
              <a:rPr lang="en-GB" sz="2400" dirty="0">
                <a:latin typeface="+mj-lt"/>
              </a:rPr>
              <a:t>Large scale recombination: </a:t>
            </a:r>
          </a:p>
          <a:p>
            <a:pPr marL="342900" indent="-342900">
              <a:buFont typeface="Arial" panose="020B0604020202020204" pitchFamily="34" charset="0"/>
              <a:buChar char="•"/>
            </a:pPr>
            <a:r>
              <a:rPr lang="en-GB" sz="2400" dirty="0">
                <a:latin typeface="+mj-lt"/>
              </a:rPr>
              <a:t>26% of sites (4492 /17163) are </a:t>
            </a:r>
            <a:r>
              <a:rPr lang="en-GB" sz="2400" dirty="0" err="1">
                <a:latin typeface="+mj-lt"/>
              </a:rPr>
              <a:t>homoplasic</a:t>
            </a:r>
            <a:endParaRPr lang="en-GB" sz="2400" dirty="0">
              <a:latin typeface="+mj-lt"/>
            </a:endParaRPr>
          </a:p>
          <a:p>
            <a:pPr marL="342900" indent="-342900">
              <a:buFont typeface="Arial" panose="020B0604020202020204" pitchFamily="34" charset="0"/>
              <a:buChar char="•"/>
            </a:pPr>
            <a:endParaRPr lang="en-GB" sz="2400" dirty="0">
              <a:latin typeface="+mj-lt"/>
            </a:endParaRPr>
          </a:p>
          <a:p>
            <a:r>
              <a:rPr lang="en-GB" sz="2400" dirty="0"/>
              <a:t>Certain loci are more variable than others</a:t>
            </a:r>
          </a:p>
          <a:p>
            <a:endParaRPr lang="en-GB" sz="2400" dirty="0">
              <a:latin typeface="+mj-lt"/>
            </a:endParaRPr>
          </a:p>
        </p:txBody>
      </p:sp>
      <p:sp>
        <p:nvSpPr>
          <p:cNvPr id="25" name="TextBox 24">
            <a:extLst>
              <a:ext uri="{FF2B5EF4-FFF2-40B4-BE49-F238E27FC236}">
                <a16:creationId xmlns:a16="http://schemas.microsoft.com/office/drawing/2014/main" id="{B4FC3D4F-5FD1-0B16-A28E-11BB6B59A7BA}"/>
              </a:ext>
            </a:extLst>
          </p:cNvPr>
          <p:cNvSpPr txBox="1"/>
          <p:nvPr/>
        </p:nvSpPr>
        <p:spPr>
          <a:xfrm>
            <a:off x="335361" y="6181215"/>
            <a:ext cx="2108412" cy="307777"/>
          </a:xfrm>
          <a:prstGeom prst="rect">
            <a:avLst/>
          </a:prstGeom>
          <a:noFill/>
        </p:spPr>
        <p:txBody>
          <a:bodyPr wrap="square" rtlCol="0">
            <a:spAutoFit/>
          </a:bodyPr>
          <a:lstStyle/>
          <a:p>
            <a:r>
              <a:rPr lang="en-GB" sz="1400" dirty="0"/>
              <a:t>Harris </a:t>
            </a:r>
            <a:r>
              <a:rPr lang="en-GB" sz="1400" i="1" dirty="0"/>
              <a:t>Nat Gen </a:t>
            </a:r>
            <a:r>
              <a:rPr lang="en-GB" sz="1400" dirty="0"/>
              <a:t>2012 </a:t>
            </a:r>
          </a:p>
        </p:txBody>
      </p:sp>
    </p:spTree>
    <p:extLst>
      <p:ext uri="{BB962C8B-B14F-4D97-AF65-F5344CB8AC3E}">
        <p14:creationId xmlns:p14="http://schemas.microsoft.com/office/powerpoint/2010/main" val="2490134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1225" y="188913"/>
            <a:ext cx="10369550" cy="971835"/>
          </a:xfrm>
        </p:spPr>
        <p:txBody>
          <a:bodyPr/>
          <a:lstStyle/>
          <a:p>
            <a:r>
              <a:rPr lang="de-CH" dirty="0" err="1">
                <a:solidFill>
                  <a:schemeClr val="accent1"/>
                </a:solidFill>
              </a:rPr>
              <a:t>Discussion</a:t>
            </a:r>
            <a:endParaRPr lang="en-US" sz="2400" b="1" dirty="0">
              <a:solidFill>
                <a:schemeClr val="accent1"/>
              </a:solidFill>
            </a:endParaRP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28</a:t>
            </a:fld>
            <a:endParaRPr lang="en-US" dirty="0"/>
          </a:p>
        </p:txBody>
      </p:sp>
      <p:sp>
        <p:nvSpPr>
          <p:cNvPr id="8" name="Rectangle 3">
            <a:extLst>
              <a:ext uri="{FF2B5EF4-FFF2-40B4-BE49-F238E27FC236}">
                <a16:creationId xmlns:a16="http://schemas.microsoft.com/office/drawing/2014/main" id="{1C8EE4E3-961F-9F3F-AB34-4BE194ADDFCC}"/>
              </a:ext>
            </a:extLst>
          </p:cNvPr>
          <p:cNvSpPr txBox="1">
            <a:spLocks noChangeArrowheads="1"/>
          </p:cNvSpPr>
          <p:nvPr/>
        </p:nvSpPr>
        <p:spPr bwMode="auto">
          <a:xfrm>
            <a:off x="767409" y="1126008"/>
            <a:ext cx="10513366" cy="4175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342000" indent="-342000" algn="l" rtl="0" fontAlgn="base">
              <a:spcBef>
                <a:spcPct val="40000"/>
              </a:spcBef>
              <a:spcAft>
                <a:spcPct val="0"/>
              </a:spcAft>
              <a:buFont typeface="Arial" panose="020B0604020202020204" pitchFamily="34" charset="0"/>
              <a:buChar char="–"/>
              <a:defRPr sz="1700">
                <a:solidFill>
                  <a:schemeClr val="tx1"/>
                </a:solidFill>
                <a:latin typeface="+mn-lt"/>
                <a:ea typeface="+mn-ea"/>
                <a:cs typeface="+mn-cs"/>
              </a:defRPr>
            </a:lvl1pPr>
            <a:lvl2pPr marL="684000" indent="-342000" algn="l" rtl="0" fontAlgn="base">
              <a:spcBef>
                <a:spcPct val="40000"/>
              </a:spcBef>
              <a:spcAft>
                <a:spcPct val="0"/>
              </a:spcAft>
              <a:buFont typeface="Arial" charset="0"/>
              <a:buChar char="–"/>
              <a:defRPr sz="1700">
                <a:solidFill>
                  <a:schemeClr val="tx1"/>
                </a:solidFill>
                <a:latin typeface="+mn-lt"/>
                <a:ea typeface="Arial" charset="0"/>
                <a:cs typeface="+mn-cs"/>
              </a:defRPr>
            </a:lvl2pPr>
            <a:lvl3pPr marL="1026000" indent="-342000" algn="l" rtl="0" fontAlgn="base">
              <a:spcBef>
                <a:spcPct val="40000"/>
              </a:spcBef>
              <a:spcAft>
                <a:spcPct val="0"/>
              </a:spcAft>
              <a:buFont typeface="Arial" charset="0"/>
              <a:buChar char="–"/>
              <a:defRPr sz="1700">
                <a:solidFill>
                  <a:schemeClr val="tx1"/>
                </a:solidFill>
                <a:latin typeface="+mn-lt"/>
                <a:ea typeface="Arial" charset="0"/>
                <a:cs typeface="+mn-cs"/>
              </a:defRPr>
            </a:lvl3pPr>
            <a:lvl4pPr marL="1368000" indent="-342000" algn="l" rtl="0" fontAlgn="base">
              <a:spcBef>
                <a:spcPct val="40000"/>
              </a:spcBef>
              <a:spcAft>
                <a:spcPct val="0"/>
              </a:spcAft>
              <a:buFont typeface="Arial" charset="0"/>
              <a:buChar char="–"/>
              <a:defRPr sz="1700">
                <a:solidFill>
                  <a:schemeClr val="tx1"/>
                </a:solidFill>
                <a:latin typeface="+mn-lt"/>
                <a:ea typeface="Arial" charset="0"/>
                <a:cs typeface="+mn-cs"/>
              </a:defRPr>
            </a:lvl4pPr>
            <a:lvl5pPr marL="1710000" indent="-342000" algn="l" rtl="0" fontAlgn="base">
              <a:spcBef>
                <a:spcPct val="40000"/>
              </a:spcBef>
              <a:spcAft>
                <a:spcPct val="0"/>
              </a:spcAft>
              <a:buFont typeface="Arial" charset="0"/>
              <a:buChar char="–"/>
              <a:defRPr sz="1700">
                <a:solidFill>
                  <a:schemeClr val="tx1"/>
                </a:solidFill>
                <a:latin typeface="+mn-lt"/>
                <a:ea typeface="Arial" charset="0"/>
                <a:cs typeface="+mn-cs"/>
              </a:defRPr>
            </a:lvl5pPr>
            <a:lvl6pPr marL="1895475" indent="-366713" algn="l" rtl="0" fontAlgn="base">
              <a:spcBef>
                <a:spcPct val="40000"/>
              </a:spcBef>
              <a:spcAft>
                <a:spcPct val="0"/>
              </a:spcAft>
              <a:buFont typeface="Arial" charset="0"/>
              <a:buChar char="–"/>
              <a:defRPr sz="1700">
                <a:solidFill>
                  <a:schemeClr val="tx1"/>
                </a:solidFill>
                <a:latin typeface="+mn-lt"/>
                <a:ea typeface="Arial" charset="0"/>
                <a:cs typeface="+mn-cs"/>
              </a:defRPr>
            </a:lvl6pPr>
            <a:lvl7pPr marL="2352675" indent="-366713" algn="l" rtl="0" fontAlgn="base">
              <a:spcBef>
                <a:spcPct val="40000"/>
              </a:spcBef>
              <a:spcAft>
                <a:spcPct val="0"/>
              </a:spcAft>
              <a:buFont typeface="Arial" charset="0"/>
              <a:buChar char="–"/>
              <a:defRPr sz="1700">
                <a:solidFill>
                  <a:schemeClr val="tx1"/>
                </a:solidFill>
                <a:latin typeface="+mn-lt"/>
                <a:ea typeface="Arial" charset="0"/>
                <a:cs typeface="+mn-cs"/>
              </a:defRPr>
            </a:lvl7pPr>
            <a:lvl8pPr marL="2809875" indent="-366713" algn="l" rtl="0" fontAlgn="base">
              <a:spcBef>
                <a:spcPct val="40000"/>
              </a:spcBef>
              <a:spcAft>
                <a:spcPct val="0"/>
              </a:spcAft>
              <a:buFont typeface="Arial" charset="0"/>
              <a:buChar char="–"/>
              <a:defRPr sz="1700">
                <a:solidFill>
                  <a:schemeClr val="tx1"/>
                </a:solidFill>
                <a:latin typeface="+mn-lt"/>
                <a:ea typeface="Arial" charset="0"/>
                <a:cs typeface="+mn-cs"/>
              </a:defRPr>
            </a:lvl8pPr>
            <a:lvl9pPr marL="3267075" indent="-366713" algn="l" rtl="0" fontAlgn="base">
              <a:spcBef>
                <a:spcPct val="40000"/>
              </a:spcBef>
              <a:spcAft>
                <a:spcPct val="0"/>
              </a:spcAft>
              <a:buFont typeface="Arial" charset="0"/>
              <a:buChar char="–"/>
              <a:defRPr sz="1700">
                <a:solidFill>
                  <a:schemeClr val="tx1"/>
                </a:solidFill>
                <a:latin typeface="+mn-lt"/>
                <a:ea typeface="Arial" charset="0"/>
                <a:cs typeface="+mn-cs"/>
              </a:defRPr>
            </a:lvl9pPr>
          </a:lstStyle>
          <a:p>
            <a:pPr defTabSz="914383">
              <a:lnSpc>
                <a:spcPct val="120000"/>
              </a:lnSpc>
              <a:spcBef>
                <a:spcPct val="20000"/>
              </a:spcBef>
              <a:defRPr/>
            </a:pPr>
            <a:r>
              <a:rPr lang="en-GB" sz="1800" kern="0" dirty="0"/>
              <a:t>Conventional typing was based on phenotypes</a:t>
            </a:r>
          </a:p>
          <a:p>
            <a:pPr defTabSz="914383">
              <a:lnSpc>
                <a:spcPct val="120000"/>
              </a:lnSpc>
              <a:spcBef>
                <a:spcPct val="20000"/>
              </a:spcBef>
              <a:defRPr/>
            </a:pPr>
            <a:r>
              <a:rPr lang="en-GB" sz="1800" kern="0" dirty="0"/>
              <a:t>Almost all typing now is based on DNA analysis</a:t>
            </a:r>
          </a:p>
          <a:p>
            <a:pPr defTabSz="914383">
              <a:lnSpc>
                <a:spcPct val="120000"/>
              </a:lnSpc>
              <a:spcBef>
                <a:spcPct val="20000"/>
              </a:spcBef>
              <a:defRPr/>
            </a:pPr>
            <a:r>
              <a:rPr lang="en-GB" sz="1800" kern="0" dirty="0"/>
              <a:t>The more information included, the more accurate</a:t>
            </a:r>
          </a:p>
          <a:p>
            <a:pPr defTabSz="914383">
              <a:lnSpc>
                <a:spcPct val="120000"/>
              </a:lnSpc>
              <a:spcBef>
                <a:spcPct val="20000"/>
              </a:spcBef>
              <a:defRPr/>
            </a:pPr>
            <a:r>
              <a:rPr lang="en-GB" sz="1800" kern="0" dirty="0"/>
              <a:t>MLST is based on a few conserved loci per species: can be analysed by PCR and Sanger sequencing or from the whole genome</a:t>
            </a:r>
          </a:p>
          <a:p>
            <a:pPr defTabSz="914383">
              <a:lnSpc>
                <a:spcPct val="120000"/>
              </a:lnSpc>
              <a:spcBef>
                <a:spcPct val="20000"/>
              </a:spcBef>
              <a:defRPr/>
            </a:pPr>
            <a:r>
              <a:rPr lang="en-GB" sz="1800" kern="0" dirty="0"/>
              <a:t>The nomenclatures behind typing are pervasive, especially among clinicians</a:t>
            </a:r>
          </a:p>
          <a:p>
            <a:pPr defTabSz="914383">
              <a:lnSpc>
                <a:spcPct val="120000"/>
              </a:lnSpc>
              <a:spcBef>
                <a:spcPct val="20000"/>
              </a:spcBef>
              <a:defRPr/>
            </a:pPr>
            <a:endParaRPr lang="en-GB" sz="1800" kern="0" dirty="0"/>
          </a:p>
          <a:p>
            <a:pPr defTabSz="914383">
              <a:lnSpc>
                <a:spcPct val="120000"/>
              </a:lnSpc>
              <a:spcBef>
                <a:spcPct val="20000"/>
              </a:spcBef>
              <a:defRPr/>
            </a:pPr>
            <a:r>
              <a:rPr lang="en-GB" sz="1800" kern="0" dirty="0"/>
              <a:t>Stay tuned for more information on genome-based typing tomorrow!</a:t>
            </a:r>
          </a:p>
          <a:p>
            <a:pPr defTabSz="914383">
              <a:lnSpc>
                <a:spcPct val="120000"/>
              </a:lnSpc>
              <a:spcBef>
                <a:spcPct val="20000"/>
              </a:spcBef>
              <a:defRPr/>
            </a:pPr>
            <a:endParaRPr lang="en-GB" sz="1800" kern="0" dirty="0"/>
          </a:p>
        </p:txBody>
      </p:sp>
    </p:spTree>
    <p:extLst>
      <p:ext uri="{BB962C8B-B14F-4D97-AF65-F5344CB8AC3E}">
        <p14:creationId xmlns:p14="http://schemas.microsoft.com/office/powerpoint/2010/main" val="2621027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Small exercise</a:t>
            </a:r>
          </a:p>
        </p:txBody>
      </p:sp>
      <p:sp>
        <p:nvSpPr>
          <p:cNvPr id="3" name="Inhaltsplatzhalter 2"/>
          <p:cNvSpPr>
            <a:spLocks noGrp="1"/>
          </p:cNvSpPr>
          <p:nvPr>
            <p:ph idx="1"/>
          </p:nvPr>
        </p:nvSpPr>
        <p:spPr>
          <a:xfrm>
            <a:off x="911224" y="1125539"/>
            <a:ext cx="9325235" cy="2303461"/>
          </a:xfrm>
        </p:spPr>
        <p:txBody>
          <a:bodyPr/>
          <a:lstStyle/>
          <a:p>
            <a:pPr marL="0" indent="0">
              <a:buNone/>
            </a:pPr>
            <a:r>
              <a:rPr lang="en-US" b="1" dirty="0"/>
              <a:t>Please generate logins, for tomorrow’s work, at: </a:t>
            </a:r>
          </a:p>
          <a:p>
            <a:pPr marL="0" indent="0">
              <a:buNone/>
            </a:pPr>
            <a:r>
              <a:rPr lang="en-US" dirty="0" err="1"/>
              <a:t>Enterobase</a:t>
            </a:r>
            <a:r>
              <a:rPr lang="en-US" dirty="0"/>
              <a:t> : </a:t>
            </a:r>
            <a:r>
              <a:rPr lang="en-US" dirty="0">
                <a:hlinkClick r:id="rId2"/>
              </a:rPr>
              <a:t>https://enterobase.warwick.ac.uk/auth/register</a:t>
            </a:r>
            <a:endParaRPr lang="en-US" dirty="0"/>
          </a:p>
          <a:p>
            <a:pPr marL="0" indent="0">
              <a:buNone/>
            </a:pPr>
            <a:r>
              <a:rPr lang="en-US" dirty="0" err="1"/>
              <a:t>PathogenWatch</a:t>
            </a:r>
            <a:r>
              <a:rPr lang="en-US" dirty="0"/>
              <a:t>: https://</a:t>
            </a:r>
            <a:r>
              <a:rPr lang="en-US" dirty="0" err="1"/>
              <a:t>pathogen.watch</a:t>
            </a:r>
            <a:r>
              <a:rPr lang="en-US" dirty="0"/>
              <a:t>/sign-in</a:t>
            </a:r>
          </a:p>
          <a:p>
            <a:pPr marL="0" indent="0">
              <a:buNone/>
            </a:pPr>
            <a:endParaRPr lang="en-US" dirty="0"/>
          </a:p>
        </p:txBody>
      </p:sp>
      <p:sp>
        <p:nvSpPr>
          <p:cNvPr id="4" name="Datumsplatzhalter 3"/>
          <p:cNvSpPr>
            <a:spLocks noGrp="1"/>
          </p:cNvSpPr>
          <p:nvPr>
            <p:ph type="dt" sz="half" idx="14"/>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5"/>
          </p:nvPr>
        </p:nvSpPr>
        <p:spPr>
          <a:xfrm>
            <a:off x="2255308" y="6524625"/>
            <a:ext cx="7008284" cy="215900"/>
          </a:xfrm>
        </p:spPr>
        <p:txBody>
          <a:bodyPr/>
          <a:lstStyle/>
          <a:p>
            <a:r>
              <a:rPr lang="en-US"/>
              <a:t>Microbial Bioinformatics Blockkurs, HSS</a:t>
            </a:r>
          </a:p>
          <a:p>
            <a:r>
              <a:rPr lang="en-US"/>
              <a:t>
</a:t>
            </a:r>
            <a:endParaRPr lang="en-US" dirty="0"/>
          </a:p>
        </p:txBody>
      </p:sp>
      <p:sp>
        <p:nvSpPr>
          <p:cNvPr id="9" name="Foliennummernplatzhalter 8"/>
          <p:cNvSpPr>
            <a:spLocks noGrp="1"/>
          </p:cNvSpPr>
          <p:nvPr>
            <p:ph type="sldNum" sz="quarter" idx="16"/>
          </p:nvPr>
        </p:nvSpPr>
        <p:spPr/>
        <p:txBody>
          <a:bodyPr/>
          <a:lstStyle/>
          <a:p>
            <a:r>
              <a:rPr lang="en-US"/>
              <a:t>Page </a:t>
            </a:r>
            <a:fld id="{9D46F3A4-F478-9440-BC8E-B732027F4C86}" type="slidenum">
              <a:rPr lang="en-US" smtClean="0"/>
              <a:pPr/>
              <a:t>29</a:t>
            </a:fld>
            <a:endParaRPr lang="en-US" dirty="0"/>
          </a:p>
        </p:txBody>
      </p:sp>
      <p:grpSp>
        <p:nvGrpSpPr>
          <p:cNvPr id="15" name="Group 14">
            <a:extLst>
              <a:ext uri="{FF2B5EF4-FFF2-40B4-BE49-F238E27FC236}">
                <a16:creationId xmlns:a16="http://schemas.microsoft.com/office/drawing/2014/main" id="{E6EB7448-4276-2154-7D9A-CA5841F592E7}"/>
              </a:ext>
            </a:extLst>
          </p:cNvPr>
          <p:cNvGrpSpPr>
            <a:grpSpLocks noChangeAspect="1"/>
          </p:cNvGrpSpPr>
          <p:nvPr/>
        </p:nvGrpSpPr>
        <p:grpSpPr>
          <a:xfrm>
            <a:off x="551384" y="2390515"/>
            <a:ext cx="4644516" cy="3846797"/>
            <a:chOff x="790783" y="-295131"/>
            <a:chExt cx="5172936" cy="4408207"/>
          </a:xfrm>
        </p:grpSpPr>
        <p:pic>
          <p:nvPicPr>
            <p:cNvPr id="11" name="Picture 10" descr="Graphical user interface, application&#10;&#10;Description automatically generated">
              <a:extLst>
                <a:ext uri="{FF2B5EF4-FFF2-40B4-BE49-F238E27FC236}">
                  <a16:creationId xmlns:a16="http://schemas.microsoft.com/office/drawing/2014/main" id="{9C4EEDA1-8ACF-5073-DC3C-E40416D39DB4}"/>
                </a:ext>
              </a:extLst>
            </p:cNvPr>
            <p:cNvPicPr>
              <a:picLocks noChangeAspect="1"/>
            </p:cNvPicPr>
            <p:nvPr/>
          </p:nvPicPr>
          <p:blipFill rotWithShape="1">
            <a:blip r:embed="rId3"/>
            <a:srcRect r="78447"/>
            <a:stretch/>
          </p:blipFill>
          <p:spPr>
            <a:xfrm>
              <a:off x="790783" y="-295131"/>
              <a:ext cx="2460902" cy="4392489"/>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77DBEA79-018F-BAE4-4D79-952DA87730DB}"/>
                </a:ext>
              </a:extLst>
            </p:cNvPr>
            <p:cNvPicPr>
              <a:picLocks noChangeAspect="1"/>
            </p:cNvPicPr>
            <p:nvPr/>
          </p:nvPicPr>
          <p:blipFill rotWithShape="1">
            <a:blip r:embed="rId3"/>
            <a:srcRect l="49045" r="18476"/>
            <a:stretch/>
          </p:blipFill>
          <p:spPr>
            <a:xfrm>
              <a:off x="2255308" y="-279413"/>
              <a:ext cx="3708411" cy="4392489"/>
            </a:xfrm>
            <a:prstGeom prst="rect">
              <a:avLst/>
            </a:prstGeom>
          </p:spPr>
        </p:pic>
      </p:grpSp>
      <p:pic>
        <p:nvPicPr>
          <p:cNvPr id="8" name="Picture 7" descr="Graphical user interface, text, application, chat or text message&#10;&#10;Description automatically generated">
            <a:extLst>
              <a:ext uri="{FF2B5EF4-FFF2-40B4-BE49-F238E27FC236}">
                <a16:creationId xmlns:a16="http://schemas.microsoft.com/office/drawing/2014/main" id="{829079A3-77FC-F839-BA70-611596587871}"/>
              </a:ext>
            </a:extLst>
          </p:cNvPr>
          <p:cNvPicPr>
            <a:picLocks noChangeAspect="1"/>
          </p:cNvPicPr>
          <p:nvPr/>
        </p:nvPicPr>
        <p:blipFill>
          <a:blip r:embed="rId4"/>
          <a:stretch>
            <a:fillRect/>
          </a:stretch>
        </p:blipFill>
        <p:spPr>
          <a:xfrm>
            <a:off x="5622370" y="2564904"/>
            <a:ext cx="6450294" cy="3456384"/>
          </a:xfrm>
          <a:prstGeom prst="rect">
            <a:avLst/>
          </a:prstGeom>
        </p:spPr>
      </p:pic>
    </p:spTree>
    <p:extLst>
      <p:ext uri="{BB962C8B-B14F-4D97-AF65-F5344CB8AC3E}">
        <p14:creationId xmlns:p14="http://schemas.microsoft.com/office/powerpoint/2010/main" val="3751108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What is Typing?</a:t>
            </a:r>
            <a:br>
              <a:rPr lang="en-US" dirty="0"/>
            </a:br>
            <a:r>
              <a:rPr lang="en-US" dirty="0"/>
              <a:t>A method of categorizing microbes</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3</a:t>
            </a:fld>
            <a:endParaRPr lang="en-US" dirty="0"/>
          </a:p>
        </p:txBody>
      </p:sp>
      <p:grpSp>
        <p:nvGrpSpPr>
          <p:cNvPr id="7" name="Group 6">
            <a:extLst>
              <a:ext uri="{FF2B5EF4-FFF2-40B4-BE49-F238E27FC236}">
                <a16:creationId xmlns:a16="http://schemas.microsoft.com/office/drawing/2014/main" id="{76EE6361-FA8A-CD53-A7E6-70F603B37346}"/>
              </a:ext>
            </a:extLst>
          </p:cNvPr>
          <p:cNvGrpSpPr/>
          <p:nvPr/>
        </p:nvGrpSpPr>
        <p:grpSpPr>
          <a:xfrm>
            <a:off x="6439315" y="685043"/>
            <a:ext cx="5544616" cy="5601744"/>
            <a:chOff x="6384032" y="-84512"/>
            <a:chExt cx="5544616" cy="5601744"/>
          </a:xfrm>
        </p:grpSpPr>
        <p:pic>
          <p:nvPicPr>
            <p:cNvPr id="8" name="Picture 6">
              <a:extLst>
                <a:ext uri="{FF2B5EF4-FFF2-40B4-BE49-F238E27FC236}">
                  <a16:creationId xmlns:a16="http://schemas.microsoft.com/office/drawing/2014/main" id="{5AEB5232-D1F8-020A-FEA7-6DF0222920D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5546"/>
            <a:stretch/>
          </p:blipFill>
          <p:spPr bwMode="auto">
            <a:xfrm>
              <a:off x="6384032" y="-84512"/>
              <a:ext cx="5544616" cy="56017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F3EB489B-FF86-3619-03AF-84BD86F924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0041" y="1608395"/>
              <a:ext cx="741675" cy="900000"/>
            </a:xfrm>
            <a:prstGeom prst="rect">
              <a:avLst/>
            </a:prstGeom>
          </p:spPr>
        </p:pic>
        <p:pic>
          <p:nvPicPr>
            <p:cNvPr id="10" name="Picture 9">
              <a:extLst>
                <a:ext uri="{FF2B5EF4-FFF2-40B4-BE49-F238E27FC236}">
                  <a16:creationId xmlns:a16="http://schemas.microsoft.com/office/drawing/2014/main" id="{42849DB0-6E5C-7FF2-ED01-8F95254F75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62640" y="3149985"/>
              <a:ext cx="741675" cy="900000"/>
            </a:xfrm>
            <a:prstGeom prst="rect">
              <a:avLst/>
            </a:prstGeom>
          </p:spPr>
        </p:pic>
        <p:pic>
          <p:nvPicPr>
            <p:cNvPr id="11" name="Picture 10">
              <a:extLst>
                <a:ext uri="{FF2B5EF4-FFF2-40B4-BE49-F238E27FC236}">
                  <a16:creationId xmlns:a16="http://schemas.microsoft.com/office/drawing/2014/main" id="{120C034C-0526-84AA-0C5A-E9AF0386FC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0965" y="2172492"/>
              <a:ext cx="741675" cy="900000"/>
            </a:xfrm>
            <a:prstGeom prst="rect">
              <a:avLst/>
            </a:prstGeom>
          </p:spPr>
        </p:pic>
      </p:grpSp>
      <p:pic>
        <p:nvPicPr>
          <p:cNvPr id="12" name="Picture 11">
            <a:extLst>
              <a:ext uri="{FF2B5EF4-FFF2-40B4-BE49-F238E27FC236}">
                <a16:creationId xmlns:a16="http://schemas.microsoft.com/office/drawing/2014/main" id="{FE759763-16B8-F15B-D7AD-CE7765B197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0197" y="1052736"/>
            <a:ext cx="2195603" cy="2664296"/>
          </a:xfrm>
          <a:prstGeom prst="rect">
            <a:avLst/>
          </a:prstGeom>
        </p:spPr>
      </p:pic>
      <p:pic>
        <p:nvPicPr>
          <p:cNvPr id="13" name="Picture 4" descr="Housekeeping Icon - free download, PNG and vector">
            <a:extLst>
              <a:ext uri="{FF2B5EF4-FFF2-40B4-BE49-F238E27FC236}">
                <a16:creationId xmlns:a16="http://schemas.microsoft.com/office/drawing/2014/main" id="{02650D3A-0F1A-CEA0-7985-C3A77032801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352" y="4115866"/>
            <a:ext cx="2121445" cy="212144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ousekeeping Icon - free download, PNG and vector">
            <a:extLst>
              <a:ext uri="{FF2B5EF4-FFF2-40B4-BE49-F238E27FC236}">
                <a16:creationId xmlns:a16="http://schemas.microsoft.com/office/drawing/2014/main" id="{5BAF6CA2-B4B6-B36E-2F8F-6E770C83F2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7417" y="4149080"/>
            <a:ext cx="2121445" cy="212144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ousekeeping Icon - free download, PNG and vector">
            <a:extLst>
              <a:ext uri="{FF2B5EF4-FFF2-40B4-BE49-F238E27FC236}">
                <a16:creationId xmlns:a16="http://schemas.microsoft.com/office/drawing/2014/main" id="{413F4ABF-4BF1-4826-28A3-03DFDA692F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7657" y="4149080"/>
            <a:ext cx="2121445" cy="212144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8BF19A1B-38A3-3B26-C73E-A060846DC781}"/>
              </a:ext>
            </a:extLst>
          </p:cNvPr>
          <p:cNvSpPr txBox="1"/>
          <p:nvPr/>
        </p:nvSpPr>
        <p:spPr>
          <a:xfrm>
            <a:off x="8106569" y="6122988"/>
            <a:ext cx="2711959" cy="307777"/>
          </a:xfrm>
          <a:prstGeom prst="rect">
            <a:avLst/>
          </a:prstGeom>
          <a:noFill/>
        </p:spPr>
        <p:txBody>
          <a:bodyPr wrap="square" rtlCol="0">
            <a:spAutoFit/>
          </a:bodyPr>
          <a:lstStyle/>
          <a:p>
            <a:r>
              <a:rPr lang="en-US" sz="1400" dirty="0"/>
              <a:t>With apologies to Darwin, 1837</a:t>
            </a:r>
          </a:p>
        </p:txBody>
      </p:sp>
      <p:grpSp>
        <p:nvGrpSpPr>
          <p:cNvPr id="17" name="Group 16">
            <a:extLst>
              <a:ext uri="{FF2B5EF4-FFF2-40B4-BE49-F238E27FC236}">
                <a16:creationId xmlns:a16="http://schemas.microsoft.com/office/drawing/2014/main" id="{953E8D84-BE7D-A542-722D-BD985467E554}"/>
              </a:ext>
            </a:extLst>
          </p:cNvPr>
          <p:cNvGrpSpPr/>
          <p:nvPr/>
        </p:nvGrpSpPr>
        <p:grpSpPr>
          <a:xfrm>
            <a:off x="5231904" y="3453676"/>
            <a:ext cx="1296504" cy="407372"/>
            <a:chOff x="5591584" y="3453676"/>
            <a:chExt cx="1296504" cy="407372"/>
          </a:xfrm>
        </p:grpSpPr>
        <p:sp>
          <p:nvSpPr>
            <p:cNvPr id="18" name="Right Arrow 17">
              <a:extLst>
                <a:ext uri="{FF2B5EF4-FFF2-40B4-BE49-F238E27FC236}">
                  <a16:creationId xmlns:a16="http://schemas.microsoft.com/office/drawing/2014/main" id="{23DB41B5-0BA8-23C5-9F26-0799DA68BBAF}"/>
                </a:ext>
              </a:extLst>
            </p:cNvPr>
            <p:cNvSpPr/>
            <p:nvPr/>
          </p:nvSpPr>
          <p:spPr>
            <a:xfrm>
              <a:off x="5879976" y="3453676"/>
              <a:ext cx="1008112" cy="4073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9" name="Right Arrow 18">
              <a:extLst>
                <a:ext uri="{FF2B5EF4-FFF2-40B4-BE49-F238E27FC236}">
                  <a16:creationId xmlns:a16="http://schemas.microsoft.com/office/drawing/2014/main" id="{DDE0E643-1AFE-92A0-6D2F-3BADD5316573}"/>
                </a:ext>
              </a:extLst>
            </p:cNvPr>
            <p:cNvSpPr/>
            <p:nvPr/>
          </p:nvSpPr>
          <p:spPr>
            <a:xfrm rot="10800000">
              <a:off x="5591584" y="3453676"/>
              <a:ext cx="1008112" cy="4073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1536 -0.01527 C 0.07904 0.01204 0.14258 0.03959 0.14935 0.0676 C 0.15612 0.09561 0.10221 0.13357 0.05599 0.15278 C 0.00964 0.17223 -0.09245 0.17176 -0.12852 0.18357 C -0.16458 0.19514 -0.15534 0.19908 -0.16042 0.22292 C -0.16563 0.24653 -0.15925 0.29746 -0.15925 0.32547 C -0.15925 0.35348 -0.15977 0.37917 -0.16042 0.39121 " pathEditMode="relative" rAng="0" ptsTypes="AAAAAAA">
                                      <p:cBhvr>
                                        <p:cTn id="14" dur="2000" fill="hold"/>
                                        <p:tgtEl>
                                          <p:spTgt spid="12"/>
                                        </p:tgtEl>
                                        <p:attrNameLst>
                                          <p:attrName>ppt_x</p:attrName>
                                          <p:attrName>ppt_y</p:attrName>
                                        </p:attrNameLst>
                                      </p:cBhvr>
                                      <p:rCtr x="-2174" y="20324"/>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Reading suggestions</a:t>
            </a:r>
          </a:p>
        </p:txBody>
      </p:sp>
      <p:sp>
        <p:nvSpPr>
          <p:cNvPr id="3" name="Inhaltsplatzhalter 2"/>
          <p:cNvSpPr>
            <a:spLocks noGrp="1"/>
          </p:cNvSpPr>
          <p:nvPr>
            <p:ph idx="1"/>
          </p:nvPr>
        </p:nvSpPr>
        <p:spPr/>
        <p:txBody>
          <a:bodyPr/>
          <a:lstStyle/>
          <a:p>
            <a:pPr marL="0" indent="0">
              <a:buNone/>
            </a:pPr>
            <a:r>
              <a:rPr lang="en-US" b="1" dirty="0"/>
              <a:t>Introduction to microbial bioinformatics</a:t>
            </a:r>
          </a:p>
          <a:p>
            <a:pPr marL="0" indent="0">
              <a:buNone/>
            </a:pPr>
            <a:r>
              <a:rPr lang="en-US" dirty="0">
                <a:hlinkClick r:id="rId2"/>
              </a:rPr>
              <a:t>https://www.sciencedirect.com/science/article/pii/S1198743X17307097?via%3Dihub</a:t>
            </a:r>
            <a:endParaRPr lang="en-US" dirty="0"/>
          </a:p>
          <a:p>
            <a:pPr marL="0" indent="0">
              <a:buNone/>
            </a:pPr>
            <a:r>
              <a:rPr lang="en-US" b="1" dirty="0"/>
              <a:t>Recommended review</a:t>
            </a:r>
            <a:endParaRPr lang="en-US" dirty="0"/>
          </a:p>
          <a:p>
            <a:pPr marL="0" indent="0">
              <a:buNone/>
            </a:pPr>
            <a:r>
              <a:rPr lang="en-US" dirty="0" err="1"/>
              <a:t>Balloux</a:t>
            </a:r>
            <a:r>
              <a:rPr lang="en-US" dirty="0"/>
              <a:t>:  From Theory to Practice: Translating Whole-Genome Sequencing (WGS) into the Clinic, 10.1016/j.tim.2018.08.004</a:t>
            </a:r>
          </a:p>
          <a:p>
            <a:pPr marL="0" indent="0">
              <a:buNone/>
            </a:pPr>
            <a:r>
              <a:rPr lang="en-US" b="1" dirty="0" err="1"/>
              <a:t>rMLST</a:t>
            </a:r>
            <a:r>
              <a:rPr lang="en-US" b="1" dirty="0"/>
              <a:t>:</a:t>
            </a:r>
          </a:p>
          <a:p>
            <a:pPr marL="0" indent="0">
              <a:buNone/>
            </a:pPr>
            <a:r>
              <a:rPr lang="en-GB" dirty="0">
                <a:hlinkClick r:id="rId3"/>
              </a:rPr>
              <a:t>https://doi.org/10.1099/mic.0.055459-0</a:t>
            </a:r>
            <a:endParaRPr lang="en-US" b="1" dirty="0"/>
          </a:p>
          <a:p>
            <a:pPr marL="0" indent="0">
              <a:buNone/>
            </a:pPr>
            <a:r>
              <a:rPr lang="en-US" b="1" dirty="0" err="1"/>
              <a:t>PubMLST</a:t>
            </a:r>
            <a:r>
              <a:rPr lang="en-US" b="1" dirty="0"/>
              <a:t> and </a:t>
            </a:r>
            <a:r>
              <a:rPr lang="en-US" b="1" dirty="0" err="1"/>
              <a:t>BIGSdb</a:t>
            </a:r>
            <a:r>
              <a:rPr lang="en-US" b="1" dirty="0"/>
              <a:t>:</a:t>
            </a:r>
          </a:p>
          <a:p>
            <a:pPr marL="0" indent="0">
              <a:buNone/>
            </a:pPr>
            <a:r>
              <a:rPr lang="en-US" dirty="0">
                <a:hlinkClick r:id="rId4"/>
              </a:rPr>
              <a:t>https://wellcomeopenresearch.org/articles/3-124/v1</a:t>
            </a:r>
            <a:endParaRPr lang="en-US" dirty="0"/>
          </a:p>
          <a:p>
            <a:pPr marL="0" indent="0">
              <a:buNone/>
            </a:pPr>
            <a:r>
              <a:rPr lang="en-US" b="1" dirty="0" err="1"/>
              <a:t>Enterobase</a:t>
            </a:r>
            <a:endParaRPr lang="en-US" b="1" dirty="0"/>
          </a:p>
          <a:p>
            <a:pPr marL="0" indent="0">
              <a:buNone/>
            </a:pPr>
            <a:r>
              <a:rPr lang="en-US" dirty="0">
                <a:hlinkClick r:id="rId5"/>
              </a:rPr>
              <a:t>https://genome.cshlp.org/content/30/1/138.long</a:t>
            </a:r>
            <a:endParaRPr lang="en-US" dirty="0"/>
          </a:p>
          <a:p>
            <a:pPr marL="0" indent="0">
              <a:buNone/>
            </a:pPr>
            <a:endParaRPr lang="en-US" dirty="0"/>
          </a:p>
        </p:txBody>
      </p:sp>
      <p:sp>
        <p:nvSpPr>
          <p:cNvPr id="4" name="Datumsplatzhalter 3"/>
          <p:cNvSpPr>
            <a:spLocks noGrp="1"/>
          </p:cNvSpPr>
          <p:nvPr>
            <p:ph type="dt" sz="half" idx="14"/>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5"/>
          </p:nvPr>
        </p:nvSpPr>
        <p:spPr>
          <a:xfrm>
            <a:off x="2255308" y="6524625"/>
            <a:ext cx="7008284" cy="215900"/>
          </a:xfrm>
        </p:spPr>
        <p:txBody>
          <a:bodyPr/>
          <a:lstStyle/>
          <a:p>
            <a:r>
              <a:rPr lang="en-US"/>
              <a:t>Microbial Bioinformatics Blockkurs, HSS</a:t>
            </a:r>
          </a:p>
          <a:p>
            <a:r>
              <a:rPr lang="en-US"/>
              <a:t>
</a:t>
            </a:r>
            <a:endParaRPr lang="en-US" dirty="0"/>
          </a:p>
        </p:txBody>
      </p:sp>
      <p:sp>
        <p:nvSpPr>
          <p:cNvPr id="7" name="Inhaltsplatzhalter 6"/>
          <p:cNvSpPr>
            <a:spLocks noGrp="1"/>
          </p:cNvSpPr>
          <p:nvPr>
            <p:ph idx="13"/>
          </p:nvPr>
        </p:nvSpPr>
        <p:spPr/>
        <p:txBody>
          <a:bodyPr/>
          <a:lstStyle/>
          <a:p>
            <a:endParaRPr lang="en-US" dirty="0"/>
          </a:p>
        </p:txBody>
      </p:sp>
      <p:sp>
        <p:nvSpPr>
          <p:cNvPr id="9" name="Foliennummernplatzhalter 8"/>
          <p:cNvSpPr>
            <a:spLocks noGrp="1"/>
          </p:cNvSpPr>
          <p:nvPr>
            <p:ph type="sldNum" sz="quarter" idx="16"/>
          </p:nvPr>
        </p:nvSpPr>
        <p:spPr/>
        <p:txBody>
          <a:bodyPr/>
          <a:lstStyle/>
          <a:p>
            <a:r>
              <a:rPr lang="en-US"/>
              <a:t>Page </a:t>
            </a:r>
            <a:fld id="{9D46F3A4-F478-9440-BC8E-B732027F4C86}" type="slidenum">
              <a:rPr lang="en-US" smtClean="0"/>
              <a:pPr/>
              <a:t>30</a:t>
            </a:fld>
            <a:endParaRPr lang="en-US" dirty="0"/>
          </a:p>
        </p:txBody>
      </p:sp>
    </p:spTree>
    <p:extLst>
      <p:ext uri="{BB962C8B-B14F-4D97-AF65-F5344CB8AC3E}">
        <p14:creationId xmlns:p14="http://schemas.microsoft.com/office/powerpoint/2010/main" val="3022736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4"/>
          </p:nvPr>
        </p:nvSpPr>
        <p:spPr>
          <a:xfrm>
            <a:off x="911225" y="6524625"/>
            <a:ext cx="1246716" cy="215900"/>
          </a:xfrm>
        </p:spPr>
        <p:txBody>
          <a:bodyPr/>
          <a:lstStyle/>
          <a:p>
            <a:r>
              <a:rPr lang="de-CH"/>
              <a:t>23.03.23</a:t>
            </a:r>
            <a:endParaRPr lang="en-US"/>
          </a:p>
        </p:txBody>
      </p:sp>
      <p:sp>
        <p:nvSpPr>
          <p:cNvPr id="5" name="Fußzeilenplatzhalter 4"/>
          <p:cNvSpPr>
            <a:spLocks noGrp="1"/>
          </p:cNvSpPr>
          <p:nvPr>
            <p:ph type="ftr" sz="quarter" idx="15"/>
          </p:nvPr>
        </p:nvSpPr>
        <p:spPr>
          <a:xfrm>
            <a:off x="2255308" y="6524625"/>
            <a:ext cx="7008284" cy="215900"/>
          </a:xfrm>
        </p:spPr>
        <p:txBody>
          <a:bodyPr/>
          <a:lstStyle/>
          <a:p>
            <a:r>
              <a:rPr lang="en-US"/>
              <a:t>Microbial Bioinformatics Blockkurs, HSS</a:t>
            </a:r>
          </a:p>
          <a:p>
            <a:r>
              <a:rPr lang="en-US"/>
              <a:t>
</a:t>
            </a:r>
          </a:p>
        </p:txBody>
      </p:sp>
      <p:sp>
        <p:nvSpPr>
          <p:cNvPr id="7" name="Inhaltsplatzhalter 6"/>
          <p:cNvSpPr>
            <a:spLocks noGrp="1"/>
          </p:cNvSpPr>
          <p:nvPr>
            <p:ph idx="13"/>
          </p:nvPr>
        </p:nvSpPr>
        <p:spPr/>
        <p:txBody>
          <a:bodyPr/>
          <a:lstStyle/>
          <a:p>
            <a:endParaRPr lang="en-US"/>
          </a:p>
        </p:txBody>
      </p:sp>
      <p:sp>
        <p:nvSpPr>
          <p:cNvPr id="9" name="Foliennummernplatzhalter 8"/>
          <p:cNvSpPr>
            <a:spLocks noGrp="1"/>
          </p:cNvSpPr>
          <p:nvPr>
            <p:ph type="sldNum" sz="quarter" idx="16"/>
          </p:nvPr>
        </p:nvSpPr>
        <p:spPr/>
        <p:txBody>
          <a:bodyPr/>
          <a:lstStyle/>
          <a:p>
            <a:r>
              <a:rPr lang="en-US"/>
              <a:t>Page </a:t>
            </a:r>
            <a:fld id="{9D46F3A4-F478-9440-BC8E-B732027F4C86}" type="slidenum">
              <a:rPr lang="en-US" smtClean="0"/>
              <a:pPr/>
              <a:t>31</a:t>
            </a:fld>
            <a:endParaRPr lang="en-US"/>
          </a:p>
        </p:txBody>
      </p:sp>
      <p:sp>
        <p:nvSpPr>
          <p:cNvPr id="6" name="Rectangle 2">
            <a:extLst>
              <a:ext uri="{FF2B5EF4-FFF2-40B4-BE49-F238E27FC236}">
                <a16:creationId xmlns:a16="http://schemas.microsoft.com/office/drawing/2014/main" id="{CE5878E4-12F1-EC38-6182-3BDB1DC0CEDC}"/>
              </a:ext>
            </a:extLst>
          </p:cNvPr>
          <p:cNvSpPr txBox="1">
            <a:spLocks noChangeArrowheads="1"/>
          </p:cNvSpPr>
          <p:nvPr/>
        </p:nvSpPr>
        <p:spPr bwMode="auto">
          <a:xfrm>
            <a:off x="911225" y="1268759"/>
            <a:ext cx="10369550" cy="44637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36000" rIns="0" bIns="0" numCol="1" anchor="t" anchorCtr="0" compatLnSpc="1">
            <a:prstTxWarp prst="textNoShape">
              <a:avLst/>
            </a:prstTxWarp>
          </a:bodyPr>
          <a:lstStyle>
            <a:lvl1pPr algn="l" rtl="0" fontAlgn="base">
              <a:spcBef>
                <a:spcPct val="0"/>
              </a:spcBef>
              <a:spcAft>
                <a:spcPct val="0"/>
              </a:spcAft>
              <a:defRPr sz="2400" b="1">
                <a:solidFill>
                  <a:srgbClr val="0028A5"/>
                </a:solidFill>
                <a:latin typeface="+mj-lt"/>
                <a:ea typeface="+mj-ea"/>
                <a:cs typeface="+mj-cs"/>
              </a:defRPr>
            </a:lvl1pPr>
            <a:lvl2pPr algn="l" rtl="0" fontAlgn="base">
              <a:spcBef>
                <a:spcPct val="0"/>
              </a:spcBef>
              <a:spcAft>
                <a:spcPct val="0"/>
              </a:spcAft>
              <a:defRPr sz="2400" b="1">
                <a:solidFill>
                  <a:schemeClr val="tx2"/>
                </a:solidFill>
                <a:latin typeface="Arial" charset="0"/>
                <a:ea typeface="ＭＳ Ｐゴシック" charset="0"/>
                <a:cs typeface="Arial" charset="0"/>
              </a:defRPr>
            </a:lvl2pPr>
            <a:lvl3pPr algn="l" rtl="0" fontAlgn="base">
              <a:spcBef>
                <a:spcPct val="0"/>
              </a:spcBef>
              <a:spcAft>
                <a:spcPct val="0"/>
              </a:spcAft>
              <a:defRPr sz="2400" b="1">
                <a:solidFill>
                  <a:schemeClr val="tx2"/>
                </a:solidFill>
                <a:latin typeface="Arial" charset="0"/>
                <a:ea typeface="ＭＳ Ｐゴシック" charset="0"/>
                <a:cs typeface="Arial" charset="0"/>
              </a:defRPr>
            </a:lvl3pPr>
            <a:lvl4pPr algn="l" rtl="0" fontAlgn="base">
              <a:spcBef>
                <a:spcPct val="0"/>
              </a:spcBef>
              <a:spcAft>
                <a:spcPct val="0"/>
              </a:spcAft>
              <a:defRPr sz="2400" b="1">
                <a:solidFill>
                  <a:schemeClr val="tx2"/>
                </a:solidFill>
                <a:latin typeface="Arial" charset="0"/>
                <a:ea typeface="ＭＳ Ｐゴシック" charset="0"/>
                <a:cs typeface="Arial" charset="0"/>
              </a:defRPr>
            </a:lvl4pPr>
            <a:lvl5pPr algn="l" rtl="0" fontAlgn="base">
              <a:spcBef>
                <a:spcPct val="0"/>
              </a:spcBef>
              <a:spcAft>
                <a:spcPct val="0"/>
              </a:spcAft>
              <a:defRPr sz="2400" b="1">
                <a:solidFill>
                  <a:schemeClr val="tx2"/>
                </a:solidFill>
                <a:latin typeface="Arial" charset="0"/>
                <a:ea typeface="ＭＳ Ｐゴシック" charset="0"/>
                <a:cs typeface="Arial" charset="0"/>
              </a:defRPr>
            </a:lvl5pPr>
            <a:lvl6pPr marL="457200" algn="l" rtl="0" fontAlgn="base">
              <a:spcBef>
                <a:spcPct val="0"/>
              </a:spcBef>
              <a:spcAft>
                <a:spcPct val="0"/>
              </a:spcAft>
              <a:defRPr sz="2400" b="1">
                <a:solidFill>
                  <a:schemeClr val="tx2"/>
                </a:solidFill>
                <a:latin typeface="Arial" charset="0"/>
                <a:ea typeface="ＭＳ Ｐゴシック" charset="0"/>
                <a:cs typeface="Arial" charset="0"/>
              </a:defRPr>
            </a:lvl6pPr>
            <a:lvl7pPr marL="914400" algn="l" rtl="0" fontAlgn="base">
              <a:spcBef>
                <a:spcPct val="0"/>
              </a:spcBef>
              <a:spcAft>
                <a:spcPct val="0"/>
              </a:spcAft>
              <a:defRPr sz="2400" b="1">
                <a:solidFill>
                  <a:schemeClr val="tx2"/>
                </a:solidFill>
                <a:latin typeface="Arial" charset="0"/>
                <a:ea typeface="ＭＳ Ｐゴシック" charset="0"/>
                <a:cs typeface="Arial" charset="0"/>
              </a:defRPr>
            </a:lvl7pPr>
            <a:lvl8pPr marL="1371600" algn="l" rtl="0" fontAlgn="base">
              <a:spcBef>
                <a:spcPct val="0"/>
              </a:spcBef>
              <a:spcAft>
                <a:spcPct val="0"/>
              </a:spcAft>
              <a:defRPr sz="2400" b="1">
                <a:solidFill>
                  <a:schemeClr val="tx2"/>
                </a:solidFill>
                <a:latin typeface="Arial" charset="0"/>
                <a:ea typeface="ＭＳ Ｐゴシック" charset="0"/>
                <a:cs typeface="Arial" charset="0"/>
              </a:defRPr>
            </a:lvl8pPr>
            <a:lvl9pPr marL="1828800" algn="l" rtl="0" fontAlgn="base">
              <a:spcBef>
                <a:spcPct val="0"/>
              </a:spcBef>
              <a:spcAft>
                <a:spcPct val="0"/>
              </a:spcAft>
              <a:defRPr sz="2400" b="1">
                <a:solidFill>
                  <a:schemeClr val="tx2"/>
                </a:solidFill>
                <a:latin typeface="Arial" charset="0"/>
                <a:ea typeface="ＭＳ Ｐゴシック" charset="0"/>
                <a:cs typeface="Arial" charset="0"/>
              </a:defRPr>
            </a:lvl9pPr>
          </a:lstStyle>
          <a:p>
            <a:pPr algn="ctr"/>
            <a:r>
              <a:rPr lang="en-US" sz="6000" kern="0"/>
              <a:t>Many thanks for your attention</a:t>
            </a:r>
          </a:p>
          <a:p>
            <a:pPr algn="ctr"/>
            <a:endParaRPr lang="en-US" sz="6000" i="1" kern="0"/>
          </a:p>
          <a:p>
            <a:pPr algn="ctr"/>
            <a:r>
              <a:rPr lang="en-US" sz="6000" kern="0"/>
              <a:t>Questions??</a:t>
            </a:r>
          </a:p>
        </p:txBody>
      </p:sp>
      <p:sp>
        <p:nvSpPr>
          <p:cNvPr id="10" name="Content Placeholder 9">
            <a:extLst>
              <a:ext uri="{FF2B5EF4-FFF2-40B4-BE49-F238E27FC236}">
                <a16:creationId xmlns:a16="http://schemas.microsoft.com/office/drawing/2014/main" id="{11787778-C55D-3BD2-91B5-D31FE6624B24}"/>
              </a:ext>
            </a:extLst>
          </p:cNvPr>
          <p:cNvSpPr>
            <a:spLocks noGrp="1"/>
          </p:cNvSpPr>
          <p:nvPr>
            <p:ph idx="1"/>
          </p:nvPr>
        </p:nvSpPr>
        <p:spPr/>
        <p:txBody>
          <a:bodyPr/>
          <a:lstStyle/>
          <a:p>
            <a:endParaRPr lang="en-CH"/>
          </a:p>
        </p:txBody>
      </p:sp>
      <p:sp>
        <p:nvSpPr>
          <p:cNvPr id="12" name="Title 11">
            <a:extLst>
              <a:ext uri="{FF2B5EF4-FFF2-40B4-BE49-F238E27FC236}">
                <a16:creationId xmlns:a16="http://schemas.microsoft.com/office/drawing/2014/main" id="{665A7D46-FE37-D812-ECAA-8C0CC26B9CF2}"/>
              </a:ext>
            </a:extLst>
          </p:cNvPr>
          <p:cNvSpPr>
            <a:spLocks noGrp="1"/>
          </p:cNvSpPr>
          <p:nvPr>
            <p:ph type="title"/>
          </p:nvPr>
        </p:nvSpPr>
        <p:spPr/>
        <p:txBody>
          <a:bodyPr/>
          <a:lstStyle/>
          <a:p>
            <a:endParaRPr lang="en-CH"/>
          </a:p>
        </p:txBody>
      </p:sp>
    </p:spTree>
    <p:extLst>
      <p:ext uri="{BB962C8B-B14F-4D97-AF65-F5344CB8AC3E}">
        <p14:creationId xmlns:p14="http://schemas.microsoft.com/office/powerpoint/2010/main" val="63442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a:t>Typing methods: MLST software</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32</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pic>
        <p:nvPicPr>
          <p:cNvPr id="6" name="Picture 5">
            <a:extLst>
              <a:ext uri="{FF2B5EF4-FFF2-40B4-BE49-F238E27FC236}">
                <a16:creationId xmlns:a16="http://schemas.microsoft.com/office/drawing/2014/main" id="{6709191D-79DA-DFC0-850B-2DF18135CE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763" y="1702171"/>
            <a:ext cx="10841849" cy="3707049"/>
          </a:xfrm>
          <a:prstGeom prst="rect">
            <a:avLst/>
          </a:prstGeom>
        </p:spPr>
      </p:pic>
      <p:sp>
        <p:nvSpPr>
          <p:cNvPr id="16" name="TextBox 15">
            <a:extLst>
              <a:ext uri="{FF2B5EF4-FFF2-40B4-BE49-F238E27FC236}">
                <a16:creationId xmlns:a16="http://schemas.microsoft.com/office/drawing/2014/main" id="{8BE5EA14-A9B9-C437-5259-FD2CF03E6639}"/>
              </a:ext>
            </a:extLst>
          </p:cNvPr>
          <p:cNvSpPr txBox="1"/>
          <p:nvPr/>
        </p:nvSpPr>
        <p:spPr>
          <a:xfrm>
            <a:off x="911225" y="5500749"/>
            <a:ext cx="2232248" cy="288032"/>
          </a:xfrm>
          <a:prstGeom prst="rect">
            <a:avLst/>
          </a:prstGeom>
          <a:noFill/>
        </p:spPr>
        <p:txBody>
          <a:bodyPr wrap="square" rtlCol="0">
            <a:spAutoFit/>
          </a:bodyPr>
          <a:lstStyle/>
          <a:p>
            <a:r>
              <a:rPr lang="en-US" sz="1200" dirty="0"/>
              <a:t>Page </a:t>
            </a:r>
            <a:r>
              <a:rPr lang="en-US" sz="1200" i="1" dirty="0" err="1"/>
              <a:t>Microb</a:t>
            </a:r>
            <a:r>
              <a:rPr lang="en-US" sz="1200" i="1" dirty="0"/>
              <a:t> </a:t>
            </a:r>
            <a:r>
              <a:rPr lang="en-US" sz="1200" i="1" dirty="0" err="1"/>
              <a:t>Genom</a:t>
            </a:r>
            <a:r>
              <a:rPr lang="en-US" sz="1200" i="1" dirty="0"/>
              <a:t> </a:t>
            </a:r>
            <a:r>
              <a:rPr lang="en-US" sz="1200" dirty="0"/>
              <a:t>2017</a:t>
            </a:r>
          </a:p>
        </p:txBody>
      </p:sp>
    </p:spTree>
    <p:extLst>
      <p:ext uri="{BB962C8B-B14F-4D97-AF65-F5344CB8AC3E}">
        <p14:creationId xmlns:p14="http://schemas.microsoft.com/office/powerpoint/2010/main" val="3863440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err="1"/>
              <a:t>PubMLST</a:t>
            </a:r>
            <a:r>
              <a:rPr lang="en-US" sz="2400" b="1" dirty="0"/>
              <a:t> and the </a:t>
            </a:r>
            <a:r>
              <a:rPr lang="en-US" sz="2400" b="1" dirty="0" err="1"/>
              <a:t>BIGSdb</a:t>
            </a:r>
            <a:r>
              <a:rPr lang="en-US" sz="2400" b="1" dirty="0"/>
              <a:t> platform</a:t>
            </a:r>
            <a:br>
              <a:rPr lang="en-US" sz="2400" b="1" dirty="0"/>
            </a:br>
            <a:endParaRPr lang="en-US" sz="2400" b="1"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33</a:t>
            </a:fld>
            <a:endParaRPr lang="en-US" dirty="0"/>
          </a:p>
        </p:txBody>
      </p:sp>
      <p:sp>
        <p:nvSpPr>
          <p:cNvPr id="2" name="Content Placeholder 2">
            <a:extLst>
              <a:ext uri="{FF2B5EF4-FFF2-40B4-BE49-F238E27FC236}">
                <a16:creationId xmlns:a16="http://schemas.microsoft.com/office/drawing/2014/main" id="{785BF3BA-65B9-615F-3D3C-A2281FD08572}"/>
              </a:ext>
            </a:extLst>
          </p:cNvPr>
          <p:cNvSpPr txBox="1">
            <a:spLocks/>
          </p:cNvSpPr>
          <p:nvPr/>
        </p:nvSpPr>
        <p:spPr>
          <a:xfrm>
            <a:off x="1919536" y="1666167"/>
            <a:ext cx="3888432" cy="379349"/>
          </a:xfrm>
        </p:spPr>
        <p:txBody>
          <a:bodyPr/>
          <a:lstStyle>
            <a:lvl1pPr marL="0"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1pPr>
            <a:lvl2pPr marL="147878"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2pPr>
            <a:lvl3pPr marL="221816" marR="0" indent="-73939" algn="l" defTabSz="375608" rtl="0" eaLnBrk="1" fontAlgn="auto" latinLnBrk="0" hangingPunct="1">
              <a:lnSpc>
                <a:spcPct val="100000"/>
              </a:lnSpc>
              <a:spcBef>
                <a:spcPts val="0"/>
              </a:spcBef>
              <a:spcAft>
                <a:spcPts val="0"/>
              </a:spcAft>
              <a:buClr>
                <a:schemeClr val="tx2"/>
              </a:buClr>
              <a:buSzTx/>
              <a:buFont typeface="Wingdings" pitchFamily="2" charset="2"/>
              <a:buChar char="§"/>
              <a:tabLst>
                <a:tab pos="3309494" algn="r"/>
              </a:tabLst>
              <a:defRPr kumimoji="0" lang="de-DE" sz="738" kern="1200">
                <a:solidFill>
                  <a:schemeClr val="tx1"/>
                </a:solidFill>
                <a:latin typeface="+mn-lt"/>
                <a:ea typeface="+mn-ea"/>
                <a:cs typeface="+mn-cs"/>
              </a:defRPr>
            </a:lvl3pPr>
            <a:lvl4pPr marL="295754"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4pPr>
            <a:lvl5pPr marL="369693" indent="-73939" algn="l" defTabSz="375608" rtl="0" eaLnBrk="1" latinLnBrk="0" hangingPunct="1">
              <a:spcBef>
                <a:spcPts val="0"/>
              </a:spcBef>
              <a:buClr>
                <a:schemeClr val="tx2"/>
              </a:buClr>
              <a:buFont typeface="Wingdings" pitchFamily="2" charset="2"/>
              <a:buChar char="§"/>
              <a:tabLst>
                <a:tab pos="3309494" algn="r"/>
              </a:tabLst>
              <a:defRPr kumimoji="0" lang="de-DE" sz="738" kern="1200">
                <a:solidFill>
                  <a:schemeClr val="tx1"/>
                </a:solidFill>
                <a:latin typeface="+mn-lt"/>
                <a:ea typeface="+mn-ea"/>
                <a:cs typeface="+mn-cs"/>
              </a:defRPr>
            </a:lvl5pPr>
            <a:lvl6pPr marL="1032923"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6pPr>
            <a:lvl7pPr marL="1220727"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7pPr>
            <a:lvl8pPr marL="1408531"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8pPr>
            <a:lvl9pPr marL="1596335" indent="-93902" algn="l" defTabSz="375608" rtl="0" eaLnBrk="1" latinLnBrk="0" hangingPunct="1">
              <a:spcBef>
                <a:spcPct val="20000"/>
              </a:spcBef>
              <a:buFont typeface="Arial" pitchFamily="34" charset="0"/>
              <a:buChar char="•"/>
              <a:defRPr kumimoji="0" lang="de-DE" sz="819" kern="1200">
                <a:solidFill>
                  <a:schemeClr val="tx1"/>
                </a:solidFill>
                <a:latin typeface="+mn-lt"/>
                <a:ea typeface="+mn-ea"/>
                <a:cs typeface="+mn-cs"/>
              </a:defRPr>
            </a:lvl9pPr>
          </a:lstStyle>
          <a:p>
            <a:pPr indent="0">
              <a:lnSpc>
                <a:spcPct val="130000"/>
              </a:lnSpc>
              <a:spcAft>
                <a:spcPts val="800"/>
              </a:spcAft>
              <a:buNone/>
            </a:pPr>
            <a:endParaRPr lang="en-US" sz="1600" dirty="0"/>
          </a:p>
        </p:txBody>
      </p:sp>
      <p:pic>
        <p:nvPicPr>
          <p:cNvPr id="6" name="Picture 5">
            <a:extLst>
              <a:ext uri="{FF2B5EF4-FFF2-40B4-BE49-F238E27FC236}">
                <a16:creationId xmlns:a16="http://schemas.microsoft.com/office/drawing/2014/main" id="{D6E8F1A0-1BFD-9287-274F-71BE483E503C}"/>
              </a:ext>
            </a:extLst>
          </p:cNvPr>
          <p:cNvPicPr>
            <a:picLocks noChangeAspect="1"/>
          </p:cNvPicPr>
          <p:nvPr/>
        </p:nvPicPr>
        <p:blipFill>
          <a:blip r:embed="rId3"/>
          <a:stretch>
            <a:fillRect/>
          </a:stretch>
        </p:blipFill>
        <p:spPr>
          <a:xfrm>
            <a:off x="1271464" y="944724"/>
            <a:ext cx="9613068" cy="5143126"/>
          </a:xfrm>
          <a:prstGeom prst="rect">
            <a:avLst/>
          </a:prstGeom>
        </p:spPr>
      </p:pic>
      <p:sp>
        <p:nvSpPr>
          <p:cNvPr id="8" name="TextBox 7">
            <a:extLst>
              <a:ext uri="{FF2B5EF4-FFF2-40B4-BE49-F238E27FC236}">
                <a16:creationId xmlns:a16="http://schemas.microsoft.com/office/drawing/2014/main" id="{3A6DC137-E673-277B-0366-B728FD068A30}"/>
              </a:ext>
            </a:extLst>
          </p:cNvPr>
          <p:cNvSpPr txBox="1"/>
          <p:nvPr/>
        </p:nvSpPr>
        <p:spPr>
          <a:xfrm>
            <a:off x="299356" y="6165304"/>
            <a:ext cx="4392488" cy="276999"/>
          </a:xfrm>
          <a:prstGeom prst="rect">
            <a:avLst/>
          </a:prstGeom>
          <a:noFill/>
        </p:spPr>
        <p:txBody>
          <a:bodyPr wrap="square" rtlCol="0">
            <a:spAutoFit/>
          </a:bodyPr>
          <a:lstStyle/>
          <a:p>
            <a:r>
              <a:rPr lang="de-CH" sz="1200" dirty="0" err="1"/>
              <a:t>Courtesy</a:t>
            </a:r>
            <a:r>
              <a:rPr lang="de-CH" sz="1200" dirty="0"/>
              <a:t> </a:t>
            </a:r>
            <a:r>
              <a:rPr lang="de-CH" sz="1200" dirty="0" err="1"/>
              <a:t>of</a:t>
            </a:r>
            <a:r>
              <a:rPr lang="de-CH" sz="1200" dirty="0"/>
              <a:t> Keith </a:t>
            </a:r>
            <a:r>
              <a:rPr lang="de-CH" sz="1200" dirty="0" err="1"/>
              <a:t>Jolley</a:t>
            </a:r>
            <a:r>
              <a:rPr lang="de-CH" sz="1200" dirty="0"/>
              <a:t>, University </a:t>
            </a:r>
            <a:r>
              <a:rPr lang="de-CH" sz="1200" dirty="0" err="1"/>
              <a:t>of</a:t>
            </a:r>
            <a:r>
              <a:rPr lang="de-CH" sz="1200" dirty="0"/>
              <a:t> Oxford</a:t>
            </a:r>
            <a:endParaRPr lang="en-US" sz="1200" dirty="0"/>
          </a:p>
        </p:txBody>
      </p:sp>
    </p:spTree>
    <p:extLst>
      <p:ext uri="{BB962C8B-B14F-4D97-AF65-F5344CB8AC3E}">
        <p14:creationId xmlns:p14="http://schemas.microsoft.com/office/powerpoint/2010/main" val="531679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Conventional methods of typing</a:t>
            </a:r>
          </a:p>
        </p:txBody>
      </p:sp>
      <p:sp>
        <p:nvSpPr>
          <p:cNvPr id="7171" name="Rectangle 3"/>
          <p:cNvSpPr>
            <a:spLocks noGrp="1" noChangeArrowheads="1"/>
          </p:cNvSpPr>
          <p:nvPr>
            <p:ph type="body" idx="1"/>
          </p:nvPr>
        </p:nvSpPr>
        <p:spPr/>
        <p:txBody>
          <a:bodyPr/>
          <a:lstStyle/>
          <a:p>
            <a:pPr marL="0" indent="0">
              <a:buNone/>
            </a:pPr>
            <a:r>
              <a:rPr lang="en-US" dirty="0"/>
              <a:t>“Microbial typing is often employed to determine the source and routes of infections, confirm or rule out outbreaks, trace cross-transmission of healthcare-associated pathogens, recognize virulent strains and evaluate the effectiveness of control measures” (</a:t>
            </a:r>
            <a:r>
              <a:rPr lang="en-US" dirty="0" err="1"/>
              <a:t>Ranjbar</a:t>
            </a:r>
            <a:r>
              <a:rPr lang="en-US" dirty="0"/>
              <a:t> </a:t>
            </a:r>
            <a:r>
              <a:rPr lang="en-US" i="1" dirty="0"/>
              <a:t>New </a:t>
            </a:r>
            <a:r>
              <a:rPr lang="en-US" i="1" dirty="0" err="1"/>
              <a:t>Microbiologica</a:t>
            </a:r>
            <a:r>
              <a:rPr lang="en-US" i="1" dirty="0"/>
              <a:t> </a:t>
            </a:r>
            <a:r>
              <a:rPr lang="en-US" dirty="0"/>
              <a:t>2014)</a:t>
            </a:r>
            <a:endParaRPr lang="en-US" i="1" dirty="0"/>
          </a:p>
          <a:p>
            <a:pPr marL="0" indent="0">
              <a:buNone/>
            </a:pPr>
            <a:endParaRPr lang="en-US" dirty="0"/>
          </a:p>
          <a:p>
            <a:pPr marL="0" indent="0">
              <a:buNone/>
            </a:pPr>
            <a:r>
              <a:rPr lang="en-US" dirty="0"/>
              <a:t>Conventional typing was phenotypic:</a:t>
            </a:r>
          </a:p>
          <a:p>
            <a:r>
              <a:rPr lang="en-US" dirty="0"/>
              <a:t>Gram staining</a:t>
            </a:r>
          </a:p>
          <a:p>
            <a:r>
              <a:rPr lang="en-US" dirty="0"/>
              <a:t>Serotyping: based on surface characteristics recognized by immune system (</a:t>
            </a:r>
            <a:r>
              <a:rPr lang="en-US" dirty="0" err="1"/>
              <a:t>eg</a:t>
            </a:r>
            <a:r>
              <a:rPr lang="en-US" dirty="0"/>
              <a:t> rabbit antisera)</a:t>
            </a:r>
          </a:p>
          <a:p>
            <a:r>
              <a:rPr lang="en-US" dirty="0"/>
              <a:t>Phage typing</a:t>
            </a:r>
          </a:p>
          <a:p>
            <a:pPr marL="0" indent="0">
              <a:buNone/>
            </a:pPr>
            <a:r>
              <a:rPr lang="en-US" dirty="0"/>
              <a:t> Generally considered too </a:t>
            </a:r>
          </a:p>
          <a:p>
            <a:pPr marL="0" indent="0">
              <a:buNone/>
            </a:pPr>
            <a:r>
              <a:rPr lang="en-US" dirty="0"/>
              <a:t>	variable, </a:t>
            </a:r>
            <a:r>
              <a:rPr lang="en-US" dirty="0" err="1"/>
              <a:t>labour</a:t>
            </a:r>
            <a:r>
              <a:rPr lang="en-US" dirty="0"/>
              <a:t> intensive, time-consuming, insufficiently discriminatory and poorly reproducible</a:t>
            </a:r>
          </a:p>
          <a:p>
            <a:pPr marL="0" indent="0">
              <a:buNone/>
            </a:pPr>
            <a:endParaRPr lang="en-US" dirty="0"/>
          </a:p>
          <a:p>
            <a:pPr marL="0" indent="0">
              <a:buNone/>
            </a:pPr>
            <a:r>
              <a:rPr lang="en-US" dirty="0"/>
              <a:t>Typing then moved into “molecular” or DNA-based era</a:t>
            </a:r>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4</a:t>
            </a:fld>
            <a:endParaRPr lang="en-US" dirty="0"/>
          </a:p>
        </p:txBody>
      </p:sp>
    </p:spTree>
    <p:extLst>
      <p:ext uri="{BB962C8B-B14F-4D97-AF65-F5344CB8AC3E}">
        <p14:creationId xmlns:p14="http://schemas.microsoft.com/office/powerpoint/2010/main" val="2284051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b="1" dirty="0"/>
              <a:t>Typing: why molecular?</a:t>
            </a:r>
          </a:p>
        </p:txBody>
      </p:sp>
      <p:sp>
        <p:nvSpPr>
          <p:cNvPr id="7171" name="Rectangle 3"/>
          <p:cNvSpPr>
            <a:spLocks noGrp="1" noChangeArrowheads="1"/>
          </p:cNvSpPr>
          <p:nvPr>
            <p:ph type="body" idx="1"/>
          </p:nvPr>
        </p:nvSpPr>
        <p:spPr>
          <a:xfrm>
            <a:off x="767408" y="1126008"/>
            <a:ext cx="3924635" cy="4967288"/>
          </a:xfrm>
        </p:spPr>
        <p:txBody>
          <a:bodyPr/>
          <a:lstStyle/>
          <a:p>
            <a:pPr defTabSz="914383">
              <a:lnSpc>
                <a:spcPct val="120000"/>
              </a:lnSpc>
              <a:spcBef>
                <a:spcPct val="20000"/>
              </a:spcBef>
              <a:defRPr/>
            </a:pPr>
            <a:r>
              <a:rPr lang="en-GB" sz="1800" dirty="0"/>
              <a:t>Genomes </a:t>
            </a:r>
            <a:r>
              <a:rPr lang="en-GB" sz="1800" b="1" dirty="0"/>
              <a:t>define </a:t>
            </a:r>
            <a:r>
              <a:rPr lang="en-GB" sz="1800" dirty="0"/>
              <a:t>the ancestry and relatedness of isolates</a:t>
            </a:r>
          </a:p>
          <a:p>
            <a:pPr defTabSz="914383">
              <a:lnSpc>
                <a:spcPct val="120000"/>
              </a:lnSpc>
              <a:spcBef>
                <a:spcPct val="20000"/>
              </a:spcBef>
              <a:defRPr/>
            </a:pPr>
            <a:r>
              <a:rPr lang="en-GB" sz="1800" dirty="0">
                <a:latin typeface="+mj-lt"/>
              </a:rPr>
              <a:t>Any way to access this information can provide better typing results </a:t>
            </a:r>
          </a:p>
          <a:p>
            <a:pPr defTabSz="914383" fontAlgn="base">
              <a:lnSpc>
                <a:spcPct val="120000"/>
              </a:lnSpc>
              <a:spcBef>
                <a:spcPct val="20000"/>
              </a:spcBef>
              <a:spcAft>
                <a:spcPct val="0"/>
              </a:spcAft>
              <a:defRPr/>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5</a:t>
            </a:fld>
            <a:endParaRPr lang="en-US" dirty="0"/>
          </a:p>
        </p:txBody>
      </p:sp>
      <p:pic>
        <p:nvPicPr>
          <p:cNvPr id="2" name="Picture 1">
            <a:extLst>
              <a:ext uri="{FF2B5EF4-FFF2-40B4-BE49-F238E27FC236}">
                <a16:creationId xmlns:a16="http://schemas.microsoft.com/office/drawing/2014/main" id="{5059581D-1496-9880-E03A-874260E4EF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5920" y="44624"/>
            <a:ext cx="5472608" cy="6433653"/>
          </a:xfrm>
          <a:prstGeom prst="rect">
            <a:avLst/>
          </a:prstGeom>
        </p:spPr>
      </p:pic>
      <p:sp>
        <p:nvSpPr>
          <p:cNvPr id="10" name="Rectangle 9">
            <a:extLst>
              <a:ext uri="{FF2B5EF4-FFF2-40B4-BE49-F238E27FC236}">
                <a16:creationId xmlns:a16="http://schemas.microsoft.com/office/drawing/2014/main" id="{D933D7D5-CD5D-7776-28FF-3E9F3F39E966}"/>
              </a:ext>
            </a:extLst>
          </p:cNvPr>
          <p:cNvSpPr/>
          <p:nvPr/>
        </p:nvSpPr>
        <p:spPr>
          <a:xfrm>
            <a:off x="5759450" y="6092827"/>
            <a:ext cx="2069976" cy="288032"/>
          </a:xfrm>
          <a:prstGeom prst="rect">
            <a:avLst/>
          </a:prstGeom>
        </p:spPr>
        <p:txBody>
          <a:bodyPr wrap="square">
            <a:spAutoFit/>
          </a:bodyPr>
          <a:lstStyle/>
          <a:p>
            <a:r>
              <a:rPr lang="en-US" sz="1200" dirty="0"/>
              <a:t>Hug </a:t>
            </a:r>
            <a:r>
              <a:rPr lang="en-US" sz="1200" i="1" dirty="0"/>
              <a:t>Nat </a:t>
            </a:r>
            <a:r>
              <a:rPr lang="en-US" sz="1200" i="1" dirty="0" err="1"/>
              <a:t>Microbiol</a:t>
            </a:r>
            <a:r>
              <a:rPr lang="en-US" sz="1200" i="1" dirty="0"/>
              <a:t> </a:t>
            </a:r>
            <a:r>
              <a:rPr lang="en-US" sz="1200" dirty="0"/>
              <a:t>2016</a:t>
            </a:r>
          </a:p>
        </p:txBody>
      </p:sp>
    </p:spTree>
    <p:extLst>
      <p:ext uri="{BB962C8B-B14F-4D97-AF65-F5344CB8AC3E}">
        <p14:creationId xmlns:p14="http://schemas.microsoft.com/office/powerpoint/2010/main" val="186702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Molecular typing</a:t>
            </a:r>
          </a:p>
        </p:txBody>
      </p:sp>
      <p:sp>
        <p:nvSpPr>
          <p:cNvPr id="7171" name="Rectangle 3"/>
          <p:cNvSpPr>
            <a:spLocks noGrp="1" noChangeArrowheads="1"/>
          </p:cNvSpPr>
          <p:nvPr>
            <p:ph type="body" idx="1"/>
          </p:nvPr>
        </p:nvSpPr>
        <p:spPr/>
        <p:txBody>
          <a:bodyPr/>
          <a:lstStyle/>
          <a:p>
            <a:pPr marL="0" indent="0">
              <a:buNone/>
            </a:pPr>
            <a:r>
              <a:rPr lang="en-US" dirty="0"/>
              <a:t>Analyses discriminatory parts of the genome in the lab</a:t>
            </a:r>
          </a:p>
          <a:p>
            <a:r>
              <a:rPr lang="en-US" dirty="0"/>
              <a:t>often amplification of specific regions / loci followed by separation on a gel and reading the pattern</a:t>
            </a:r>
          </a:p>
          <a:p>
            <a:pPr marL="0" indent="0">
              <a:spcBef>
                <a:spcPts val="400"/>
              </a:spcBef>
              <a:buNone/>
            </a:pPr>
            <a:endParaRPr lang="en-US" sz="800" dirty="0"/>
          </a:p>
          <a:p>
            <a:pPr marL="0" indent="0">
              <a:buNone/>
            </a:pPr>
            <a:r>
              <a:rPr lang="en-US" dirty="0"/>
              <a:t>Pulsed Field Gel Electrophoresis (PFGE)</a:t>
            </a:r>
          </a:p>
          <a:p>
            <a:pPr marL="0" indent="0">
              <a:buNone/>
            </a:pPr>
            <a:r>
              <a:rPr lang="en-US" dirty="0"/>
              <a:t>Amplified fragment length polymorphisms (AFLP)</a:t>
            </a:r>
          </a:p>
          <a:p>
            <a:pPr marL="0" indent="0">
              <a:buNone/>
            </a:pPr>
            <a:r>
              <a:rPr lang="en-US" dirty="0"/>
              <a:t>Random amplification of polymorphic DNA (RAPD)</a:t>
            </a:r>
          </a:p>
          <a:p>
            <a:pPr marL="0" indent="0">
              <a:buNone/>
            </a:pPr>
            <a:r>
              <a:rPr lang="en-US" dirty="0"/>
              <a:t>Repetitive-element polymerase chain reaction (rep-PCR)</a:t>
            </a:r>
          </a:p>
          <a:p>
            <a:pPr marL="0" indent="0">
              <a:buNone/>
            </a:pPr>
            <a:r>
              <a:rPr lang="en-US" dirty="0"/>
              <a:t>Variable-number tandem repeat (VNTR) </a:t>
            </a:r>
          </a:p>
          <a:p>
            <a:pPr marL="0" indent="0">
              <a:buNone/>
            </a:pPr>
            <a:r>
              <a:rPr lang="en-US" i="1" dirty="0"/>
              <a:t>Staphylococcus aureus </a:t>
            </a:r>
            <a:r>
              <a:rPr lang="en-US" dirty="0"/>
              <a:t>protein A gene-typing (spa)</a:t>
            </a:r>
          </a:p>
          <a:p>
            <a:pPr marL="0" indent="0">
              <a:buNone/>
            </a:pPr>
            <a:r>
              <a:rPr lang="en-US" dirty="0" err="1"/>
              <a:t>Multilocus</a:t>
            </a:r>
            <a:r>
              <a:rPr lang="en-US" dirty="0"/>
              <a:t> Enzyme Electrophoresis (MLEE – protein variant based)</a:t>
            </a:r>
          </a:p>
          <a:p>
            <a:pPr marL="0" indent="0">
              <a:buNone/>
            </a:pPr>
            <a:r>
              <a:rPr lang="en-US" dirty="0"/>
              <a:t>Ribotyping (</a:t>
            </a:r>
            <a:r>
              <a:rPr lang="en-US" i="1" dirty="0" err="1"/>
              <a:t>Clostridioides</a:t>
            </a:r>
            <a:r>
              <a:rPr lang="en-US" i="1" dirty="0"/>
              <a:t> difficile</a:t>
            </a:r>
            <a:r>
              <a:rPr lang="en-US" dirty="0"/>
              <a:t>)</a:t>
            </a:r>
          </a:p>
          <a:p>
            <a:pPr marL="0" indent="0">
              <a:buNone/>
            </a:pPr>
            <a:r>
              <a:rPr lang="en-US" dirty="0"/>
              <a:t>Multi-locus sequence typing (MLST)</a:t>
            </a:r>
          </a:p>
          <a:p>
            <a:pPr marL="0" indent="0">
              <a:spcBef>
                <a:spcPts val="400"/>
              </a:spcBef>
              <a:buNone/>
            </a:pPr>
            <a:endParaRPr lang="en-US" sz="800" dirty="0"/>
          </a:p>
          <a:p>
            <a:pPr marL="0" indent="0">
              <a:buNone/>
            </a:pPr>
            <a:r>
              <a:rPr lang="en-US" dirty="0"/>
              <a:t>Different approaches are more suitable for different species</a:t>
            </a:r>
          </a:p>
          <a:p>
            <a:pPr marL="0" indent="0">
              <a:buNone/>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6</a:t>
            </a:fld>
            <a:endParaRPr lang="en-US" dirty="0"/>
          </a:p>
        </p:txBody>
      </p:sp>
    </p:spTree>
    <p:extLst>
      <p:ext uri="{BB962C8B-B14F-4D97-AF65-F5344CB8AC3E}">
        <p14:creationId xmlns:p14="http://schemas.microsoft.com/office/powerpoint/2010/main" val="2780259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Molecular typing</a:t>
            </a:r>
          </a:p>
        </p:txBody>
      </p:sp>
      <p:sp>
        <p:nvSpPr>
          <p:cNvPr id="7171" name="Rectangle 3"/>
          <p:cNvSpPr>
            <a:spLocks noGrp="1" noChangeArrowheads="1"/>
          </p:cNvSpPr>
          <p:nvPr>
            <p:ph type="body" idx="1"/>
          </p:nvPr>
        </p:nvSpPr>
        <p:spPr/>
        <p:txBody>
          <a:bodyPr/>
          <a:lstStyle/>
          <a:p>
            <a:pPr marL="0" indent="0">
              <a:buNone/>
            </a:pPr>
            <a:r>
              <a:rPr lang="en-US" dirty="0"/>
              <a:t>Some techniques useful </a:t>
            </a:r>
            <a:r>
              <a:rPr lang="en-US" dirty="0">
                <a:solidFill>
                  <a:schemeClr val="accent1"/>
                </a:solidFill>
              </a:rPr>
              <a:t>across the whole species</a:t>
            </a:r>
          </a:p>
          <a:p>
            <a:r>
              <a:rPr lang="en-US" dirty="0"/>
              <a:t>And some offer </a:t>
            </a:r>
            <a:r>
              <a:rPr lang="en-US" dirty="0">
                <a:solidFill>
                  <a:schemeClr val="accent5"/>
                </a:solidFill>
              </a:rPr>
              <a:t>higher resolution within closely related strains (“clones”)</a:t>
            </a:r>
          </a:p>
          <a:p>
            <a:pPr marL="0" indent="0">
              <a:spcBef>
                <a:spcPts val="400"/>
              </a:spcBef>
              <a:buNone/>
            </a:pPr>
            <a:endParaRPr lang="en-US" sz="800" dirty="0"/>
          </a:p>
          <a:p>
            <a:pPr marL="0" indent="0">
              <a:buNone/>
            </a:pPr>
            <a:r>
              <a:rPr lang="en-US" dirty="0">
                <a:solidFill>
                  <a:schemeClr val="accent1"/>
                </a:solidFill>
              </a:rPr>
              <a:t>Pulsed Field Gel Electrophoresis (PFGE)</a:t>
            </a:r>
          </a:p>
          <a:p>
            <a:pPr marL="0" indent="0">
              <a:buNone/>
            </a:pPr>
            <a:r>
              <a:rPr lang="en-US" dirty="0">
                <a:solidFill>
                  <a:schemeClr val="accent5"/>
                </a:solidFill>
              </a:rPr>
              <a:t>Amplified fragment length polymorphisms (AFLP)</a:t>
            </a:r>
          </a:p>
          <a:p>
            <a:pPr marL="0" indent="0">
              <a:buNone/>
            </a:pPr>
            <a:r>
              <a:rPr lang="en-US" dirty="0">
                <a:solidFill>
                  <a:schemeClr val="accent5"/>
                </a:solidFill>
              </a:rPr>
              <a:t>Random amplification of polymorphic DNA (RAPD)</a:t>
            </a:r>
          </a:p>
          <a:p>
            <a:pPr marL="0" indent="0">
              <a:buNone/>
            </a:pPr>
            <a:r>
              <a:rPr lang="en-US" dirty="0">
                <a:solidFill>
                  <a:schemeClr val="accent5"/>
                </a:solidFill>
              </a:rPr>
              <a:t>Repetitive-element polymerase chain reaction (rep-PCR)</a:t>
            </a:r>
          </a:p>
          <a:p>
            <a:pPr marL="0" indent="0">
              <a:buNone/>
            </a:pPr>
            <a:r>
              <a:rPr lang="en-US" dirty="0">
                <a:solidFill>
                  <a:schemeClr val="accent5"/>
                </a:solidFill>
              </a:rPr>
              <a:t>Variable-number tandem repeat (VNTR) </a:t>
            </a:r>
          </a:p>
          <a:p>
            <a:pPr marL="0" indent="0">
              <a:buNone/>
            </a:pPr>
            <a:r>
              <a:rPr lang="en-US" i="1" dirty="0">
                <a:solidFill>
                  <a:schemeClr val="accent1"/>
                </a:solidFill>
              </a:rPr>
              <a:t>Staphylococcus aureus </a:t>
            </a:r>
            <a:r>
              <a:rPr lang="en-US" dirty="0">
                <a:solidFill>
                  <a:schemeClr val="accent1"/>
                </a:solidFill>
              </a:rPr>
              <a:t>protein A gene-typing (spa)</a:t>
            </a:r>
          </a:p>
          <a:p>
            <a:pPr marL="0" indent="0">
              <a:buNone/>
            </a:pPr>
            <a:r>
              <a:rPr lang="en-US" dirty="0" err="1">
                <a:solidFill>
                  <a:schemeClr val="accent1"/>
                </a:solidFill>
              </a:rPr>
              <a:t>Multilocus</a:t>
            </a:r>
            <a:r>
              <a:rPr lang="en-US" dirty="0">
                <a:solidFill>
                  <a:schemeClr val="accent1"/>
                </a:solidFill>
              </a:rPr>
              <a:t> Enzyme Electrophoresis (MLEE – protein variant based)</a:t>
            </a:r>
          </a:p>
          <a:p>
            <a:pPr marL="0" indent="0">
              <a:buNone/>
            </a:pPr>
            <a:r>
              <a:rPr lang="en-US" dirty="0">
                <a:solidFill>
                  <a:schemeClr val="accent1"/>
                </a:solidFill>
              </a:rPr>
              <a:t>Ribotyping (</a:t>
            </a:r>
            <a:r>
              <a:rPr lang="en-US" i="1" dirty="0" err="1">
                <a:solidFill>
                  <a:schemeClr val="accent1"/>
                </a:solidFill>
              </a:rPr>
              <a:t>Clostridioides</a:t>
            </a:r>
            <a:r>
              <a:rPr lang="en-US" i="1" dirty="0">
                <a:solidFill>
                  <a:schemeClr val="accent1"/>
                </a:solidFill>
              </a:rPr>
              <a:t> difficile</a:t>
            </a:r>
            <a:r>
              <a:rPr lang="en-US" dirty="0">
                <a:solidFill>
                  <a:schemeClr val="accent1"/>
                </a:solidFill>
              </a:rPr>
              <a:t>)</a:t>
            </a:r>
          </a:p>
          <a:p>
            <a:pPr marL="0" indent="0">
              <a:buNone/>
            </a:pPr>
            <a:r>
              <a:rPr lang="en-US" dirty="0">
                <a:solidFill>
                  <a:schemeClr val="accent1"/>
                </a:solidFill>
              </a:rPr>
              <a:t>Multi-locus sequence typing (MLST)</a:t>
            </a:r>
          </a:p>
          <a:p>
            <a:pPr marL="0" indent="0">
              <a:spcBef>
                <a:spcPts val="400"/>
              </a:spcBef>
              <a:buNone/>
            </a:pPr>
            <a:endParaRPr lang="en-US" sz="800" dirty="0"/>
          </a:p>
          <a:p>
            <a:pPr marL="0" indent="0">
              <a:buNone/>
            </a:pPr>
            <a:r>
              <a:rPr lang="en-US" dirty="0"/>
              <a:t>Because they are based on different genomic features</a:t>
            </a:r>
          </a:p>
          <a:p>
            <a:pPr marL="0" indent="0">
              <a:buNone/>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7</a:t>
            </a:fld>
            <a:endParaRPr lang="en-US" dirty="0"/>
          </a:p>
        </p:txBody>
      </p:sp>
    </p:spTree>
    <p:extLst>
      <p:ext uri="{BB962C8B-B14F-4D97-AF65-F5344CB8AC3E}">
        <p14:creationId xmlns:p14="http://schemas.microsoft.com/office/powerpoint/2010/main" val="3318900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dirty="0">
                <a:solidFill>
                  <a:schemeClr val="accent1"/>
                </a:solidFill>
              </a:rPr>
              <a:t>Pulsed Field Gel Electrophoresis</a:t>
            </a:r>
            <a:endParaRPr lang="en-US" dirty="0"/>
          </a:p>
        </p:txBody>
      </p:sp>
      <p:sp>
        <p:nvSpPr>
          <p:cNvPr id="7171" name="Rectangle 3"/>
          <p:cNvSpPr>
            <a:spLocks noGrp="1" noChangeArrowheads="1"/>
          </p:cNvSpPr>
          <p:nvPr>
            <p:ph type="body" idx="1"/>
          </p:nvPr>
        </p:nvSpPr>
        <p:spPr/>
        <p:txBody>
          <a:bodyPr/>
          <a:lstStyle/>
          <a:p>
            <a:pPr marL="0" indent="0">
              <a:buNone/>
            </a:pPr>
            <a:r>
              <a:rPr lang="en-US" dirty="0"/>
              <a:t>Was reference standard for many years </a:t>
            </a:r>
          </a:p>
          <a:p>
            <a:pPr marL="0" indent="0">
              <a:buNone/>
            </a:pPr>
            <a:r>
              <a:rPr lang="en-US" dirty="0"/>
              <a:t>Comparison of band patterns</a:t>
            </a:r>
          </a:p>
          <a:p>
            <a:pPr marL="0" indent="0">
              <a:buNone/>
            </a:pPr>
            <a:r>
              <a:rPr lang="en-US" dirty="0"/>
              <a:t>Algorithm determines the phylogeny</a:t>
            </a:r>
          </a:p>
          <a:p>
            <a:pPr marL="0" indent="0">
              <a:buNone/>
            </a:pPr>
            <a:endParaRPr lang="en-US" dirty="0"/>
          </a:p>
          <a:p>
            <a:pPr marL="0" indent="0">
              <a:buNone/>
            </a:pPr>
            <a:r>
              <a:rPr lang="en-US" dirty="0"/>
              <a:t>Few databases available</a:t>
            </a:r>
          </a:p>
          <a:p>
            <a:pPr marL="0" indent="0">
              <a:buNone/>
            </a:pPr>
            <a:r>
              <a:rPr lang="en-US" dirty="0"/>
              <a:t>Low reproducibility between centers</a:t>
            </a:r>
          </a:p>
          <a:p>
            <a:pPr marL="0" indent="0">
              <a:buNone/>
            </a:pPr>
            <a:endParaRPr lang="en-US" dirty="0"/>
          </a:p>
          <a:p>
            <a:pPr marL="0" indent="0">
              <a:buNone/>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8</a:t>
            </a:fld>
            <a:endParaRPr lang="en-US" dirty="0"/>
          </a:p>
        </p:txBody>
      </p:sp>
      <p:pic>
        <p:nvPicPr>
          <p:cNvPr id="2" name="Picture 1">
            <a:extLst>
              <a:ext uri="{FF2B5EF4-FFF2-40B4-BE49-F238E27FC236}">
                <a16:creationId xmlns:a16="http://schemas.microsoft.com/office/drawing/2014/main" id="{A1C4FB6F-D2DE-9B24-1A98-550EFD47C642}"/>
              </a:ext>
            </a:extLst>
          </p:cNvPr>
          <p:cNvPicPr>
            <a:picLocks noChangeAspect="1"/>
          </p:cNvPicPr>
          <p:nvPr/>
        </p:nvPicPr>
        <p:blipFill>
          <a:blip r:embed="rId2"/>
          <a:stretch>
            <a:fillRect/>
          </a:stretch>
        </p:blipFill>
        <p:spPr>
          <a:xfrm>
            <a:off x="658180" y="3320988"/>
            <a:ext cx="6895944" cy="3096670"/>
          </a:xfrm>
          <a:prstGeom prst="rect">
            <a:avLst/>
          </a:prstGeom>
        </p:spPr>
      </p:pic>
      <p:sp>
        <p:nvSpPr>
          <p:cNvPr id="6" name="TextBox 5">
            <a:extLst>
              <a:ext uri="{FF2B5EF4-FFF2-40B4-BE49-F238E27FC236}">
                <a16:creationId xmlns:a16="http://schemas.microsoft.com/office/drawing/2014/main" id="{25E6FF3B-B226-C4FD-6018-9EC694ABBB13}"/>
              </a:ext>
            </a:extLst>
          </p:cNvPr>
          <p:cNvSpPr txBox="1"/>
          <p:nvPr/>
        </p:nvSpPr>
        <p:spPr>
          <a:xfrm>
            <a:off x="7920455" y="3455294"/>
            <a:ext cx="3049233" cy="738664"/>
          </a:xfrm>
          <a:prstGeom prst="rect">
            <a:avLst/>
          </a:prstGeom>
          <a:noFill/>
        </p:spPr>
        <p:txBody>
          <a:bodyPr wrap="none" rtlCol="0">
            <a:spAutoFit/>
          </a:bodyPr>
          <a:lstStyle/>
          <a:p>
            <a:r>
              <a:rPr lang="en-GB" sz="1400" i="1" dirty="0"/>
              <a:t>E. coli </a:t>
            </a:r>
            <a:r>
              <a:rPr lang="en-GB" sz="1400" dirty="0"/>
              <a:t>PFGE</a:t>
            </a:r>
          </a:p>
          <a:p>
            <a:r>
              <a:rPr lang="en-GB" sz="1400" dirty="0"/>
              <a:t>Outbreak and two unrelated isolates</a:t>
            </a:r>
          </a:p>
          <a:p>
            <a:r>
              <a:rPr lang="en-GB" sz="1400" dirty="0" err="1"/>
              <a:t>Egli</a:t>
            </a:r>
            <a:r>
              <a:rPr lang="en-GB" sz="1400" dirty="0"/>
              <a:t> </a:t>
            </a:r>
            <a:r>
              <a:rPr lang="en-GB" sz="1400" i="1" dirty="0" err="1"/>
              <a:t>PLoS</a:t>
            </a:r>
            <a:r>
              <a:rPr lang="en-GB" sz="1400" i="1" dirty="0"/>
              <a:t> ONE </a:t>
            </a:r>
            <a:r>
              <a:rPr lang="en-GB" sz="1400" dirty="0"/>
              <a:t>2015</a:t>
            </a:r>
          </a:p>
        </p:txBody>
      </p:sp>
    </p:spTree>
    <p:extLst>
      <p:ext uri="{BB962C8B-B14F-4D97-AF65-F5344CB8AC3E}">
        <p14:creationId xmlns:p14="http://schemas.microsoft.com/office/powerpoint/2010/main" val="809581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Salmonella Serotyping: Introduction, Principle, Requirements, Test Procedure, Result Interpretation and Keynotes">
            <a:extLst>
              <a:ext uri="{FF2B5EF4-FFF2-40B4-BE49-F238E27FC236}">
                <a16:creationId xmlns:a16="http://schemas.microsoft.com/office/drawing/2014/main" id="{85967140-78AE-9BC1-E5AB-0C0D77CBA96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2465"/>
          <a:stretch/>
        </p:blipFill>
        <p:spPr bwMode="auto">
          <a:xfrm>
            <a:off x="839416" y="4898635"/>
            <a:ext cx="3816424" cy="16627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Timeline&#10;&#10;Description automatically generated">
            <a:extLst>
              <a:ext uri="{FF2B5EF4-FFF2-40B4-BE49-F238E27FC236}">
                <a16:creationId xmlns:a16="http://schemas.microsoft.com/office/drawing/2014/main" id="{278A1095-0E7E-2822-1AD7-B99F907ED0D1}"/>
              </a:ext>
            </a:extLst>
          </p:cNvPr>
          <p:cNvPicPr>
            <a:picLocks noChangeAspect="1"/>
          </p:cNvPicPr>
          <p:nvPr/>
        </p:nvPicPr>
        <p:blipFill>
          <a:blip r:embed="rId3"/>
          <a:stretch>
            <a:fillRect/>
          </a:stretch>
        </p:blipFill>
        <p:spPr>
          <a:xfrm>
            <a:off x="4789410" y="1091762"/>
            <a:ext cx="7355262" cy="5685609"/>
          </a:xfrm>
          <a:prstGeom prst="rect">
            <a:avLst/>
          </a:prstGeom>
        </p:spPr>
      </p:pic>
      <p:sp>
        <p:nvSpPr>
          <p:cNvPr id="7170" name="Rectangle 2"/>
          <p:cNvSpPr>
            <a:spLocks noGrp="1" noChangeArrowheads="1"/>
          </p:cNvSpPr>
          <p:nvPr>
            <p:ph type="title"/>
          </p:nvPr>
        </p:nvSpPr>
        <p:spPr/>
        <p:txBody>
          <a:bodyPr/>
          <a:lstStyle/>
          <a:p>
            <a:r>
              <a:rPr lang="en-US" sz="2400" b="1" i="1" dirty="0"/>
              <a:t>Salmonella </a:t>
            </a:r>
            <a:r>
              <a:rPr lang="en-US" sz="2400" b="1" dirty="0"/>
              <a:t>serotyping (and more)</a:t>
            </a:r>
          </a:p>
        </p:txBody>
      </p:sp>
      <p:sp>
        <p:nvSpPr>
          <p:cNvPr id="7171" name="Rectangle 3"/>
          <p:cNvSpPr>
            <a:spLocks noGrp="1" noChangeArrowheads="1"/>
          </p:cNvSpPr>
          <p:nvPr>
            <p:ph type="body" idx="1"/>
          </p:nvPr>
        </p:nvSpPr>
        <p:spPr>
          <a:xfrm>
            <a:off x="767409" y="1126008"/>
            <a:ext cx="3816424" cy="3743152"/>
          </a:xfrm>
        </p:spPr>
        <p:txBody>
          <a:bodyPr/>
          <a:lstStyle/>
          <a:p>
            <a:pPr defTabSz="914383">
              <a:lnSpc>
                <a:spcPct val="120000"/>
              </a:lnSpc>
              <a:spcBef>
                <a:spcPct val="20000"/>
              </a:spcBef>
              <a:defRPr/>
            </a:pPr>
            <a:r>
              <a:rPr lang="en-GB" sz="1800" i="1" dirty="0"/>
              <a:t>Salmonella</a:t>
            </a:r>
            <a:r>
              <a:rPr lang="en-GB" sz="1800" dirty="0"/>
              <a:t> Typhi (</a:t>
            </a:r>
            <a:r>
              <a:rPr lang="en-GB" sz="1800" i="1" dirty="0"/>
              <a:t>Salmonella</a:t>
            </a:r>
            <a:r>
              <a:rPr lang="en-GB" sz="1800" dirty="0"/>
              <a:t> </a:t>
            </a:r>
            <a:r>
              <a:rPr lang="en-GB" sz="1800" i="1" dirty="0"/>
              <a:t>enterica</a:t>
            </a:r>
            <a:r>
              <a:rPr lang="en-GB" sz="1800" dirty="0"/>
              <a:t> subspecies </a:t>
            </a:r>
            <a:r>
              <a:rPr lang="en-GB" sz="1800" i="1" dirty="0"/>
              <a:t>enterica</a:t>
            </a:r>
            <a:r>
              <a:rPr lang="en-GB" sz="1800" dirty="0"/>
              <a:t> serotype Typhi) is a serovar of a disease-syndrome defined group of a subspecies </a:t>
            </a:r>
          </a:p>
          <a:p>
            <a:pPr defTabSz="914383">
              <a:lnSpc>
                <a:spcPct val="120000"/>
              </a:lnSpc>
              <a:spcBef>
                <a:spcPct val="20000"/>
              </a:spcBef>
              <a:defRPr/>
            </a:pPr>
            <a:r>
              <a:rPr lang="en-GB" sz="1800" i="1" dirty="0"/>
              <a:t>Salmonella</a:t>
            </a:r>
            <a:r>
              <a:rPr lang="en-GB" sz="1800" dirty="0"/>
              <a:t> serotyping depends on specific agglutination reactions with adsorbed antisera specific for O or H antigens</a:t>
            </a:r>
          </a:p>
          <a:p>
            <a:pPr defTabSz="914383">
              <a:lnSpc>
                <a:spcPct val="120000"/>
              </a:lnSpc>
              <a:spcBef>
                <a:spcPct val="20000"/>
              </a:spcBef>
              <a:defRPr/>
            </a:pPr>
            <a:r>
              <a:rPr lang="en-GB" sz="1800" dirty="0"/>
              <a:t>Antigen + appropriate </a:t>
            </a:r>
            <a:r>
              <a:rPr lang="en-GB" sz="1800" dirty="0" err="1"/>
              <a:t>antobody</a:t>
            </a:r>
            <a:r>
              <a:rPr lang="en-GB" sz="1800" dirty="0"/>
              <a:t> = agglutination</a:t>
            </a:r>
          </a:p>
          <a:p>
            <a:pPr defTabSz="914383" fontAlgn="base">
              <a:lnSpc>
                <a:spcPct val="120000"/>
              </a:lnSpc>
              <a:spcBef>
                <a:spcPct val="20000"/>
              </a:spcBef>
              <a:spcAft>
                <a:spcPct val="0"/>
              </a:spcAft>
              <a:defRPr/>
            </a:pPr>
            <a:endParaRPr lang="en-US" dirty="0"/>
          </a:p>
        </p:txBody>
      </p:sp>
      <p:sp>
        <p:nvSpPr>
          <p:cNvPr id="4" name="Datumsplatzhalter 3"/>
          <p:cNvSpPr>
            <a:spLocks noGrp="1"/>
          </p:cNvSpPr>
          <p:nvPr>
            <p:ph type="dt" sz="half" idx="10"/>
          </p:nvPr>
        </p:nvSpPr>
        <p:spPr>
          <a:xfrm>
            <a:off x="911225" y="6524625"/>
            <a:ext cx="1246716" cy="215900"/>
          </a:xfrm>
        </p:spPr>
        <p:txBody>
          <a:bodyPr/>
          <a:lstStyle/>
          <a:p>
            <a:r>
              <a:rPr lang="de-CH"/>
              <a:t>23.03.23</a:t>
            </a:r>
            <a:endParaRPr lang="en-US" dirty="0"/>
          </a:p>
        </p:txBody>
      </p:sp>
      <p:sp>
        <p:nvSpPr>
          <p:cNvPr id="5" name="Fußzeilenplatzhalter 4"/>
          <p:cNvSpPr>
            <a:spLocks noGrp="1"/>
          </p:cNvSpPr>
          <p:nvPr>
            <p:ph type="ftr" sz="quarter" idx="11"/>
          </p:nvPr>
        </p:nvSpPr>
        <p:spPr>
          <a:xfrm>
            <a:off x="2255308" y="6524625"/>
            <a:ext cx="7008284" cy="215900"/>
          </a:xfrm>
        </p:spPr>
        <p:txBody>
          <a:bodyPr/>
          <a:lstStyle/>
          <a:p>
            <a:r>
              <a:rPr lang="en-US"/>
              <a:t>Microbial Bioinformatics Blockkurs, HSS</a:t>
            </a:r>
          </a:p>
          <a:p>
            <a:r>
              <a:rPr lang="en-US"/>
              <a:t>
</a:t>
            </a:r>
            <a:endParaRPr lang="en-US" dirty="0"/>
          </a:p>
        </p:txBody>
      </p:sp>
      <p:sp>
        <p:nvSpPr>
          <p:cNvPr id="3" name="Foliennummernplatzhalter 2"/>
          <p:cNvSpPr>
            <a:spLocks noGrp="1"/>
          </p:cNvSpPr>
          <p:nvPr>
            <p:ph type="sldNum" sz="quarter" idx="12"/>
          </p:nvPr>
        </p:nvSpPr>
        <p:spPr/>
        <p:txBody>
          <a:bodyPr/>
          <a:lstStyle/>
          <a:p>
            <a:r>
              <a:rPr lang="en-US"/>
              <a:t>Page </a:t>
            </a:r>
            <a:fld id="{9D46F3A4-F478-9440-BC8E-B732027F4C86}" type="slidenum">
              <a:rPr lang="en-US" smtClean="0"/>
              <a:pPr/>
              <a:t>9</a:t>
            </a:fld>
            <a:endParaRPr lang="en-US" dirty="0"/>
          </a:p>
        </p:txBody>
      </p:sp>
      <p:sp>
        <p:nvSpPr>
          <p:cNvPr id="10" name="Rectangle 9">
            <a:extLst>
              <a:ext uri="{FF2B5EF4-FFF2-40B4-BE49-F238E27FC236}">
                <a16:creationId xmlns:a16="http://schemas.microsoft.com/office/drawing/2014/main" id="{D933D7D5-CD5D-7776-28FF-3E9F3F39E966}"/>
              </a:ext>
            </a:extLst>
          </p:cNvPr>
          <p:cNvSpPr/>
          <p:nvPr/>
        </p:nvSpPr>
        <p:spPr>
          <a:xfrm>
            <a:off x="4979876" y="5963600"/>
            <a:ext cx="1980220" cy="276999"/>
          </a:xfrm>
          <a:prstGeom prst="rect">
            <a:avLst/>
          </a:prstGeom>
        </p:spPr>
        <p:txBody>
          <a:bodyPr wrap="square">
            <a:spAutoFit/>
          </a:bodyPr>
          <a:lstStyle/>
          <a:p>
            <a:r>
              <a:rPr lang="en-GB" sz="1200" dirty="0" err="1"/>
              <a:t>Achtman</a:t>
            </a:r>
            <a:r>
              <a:rPr lang="en-GB" sz="1200" dirty="0"/>
              <a:t> et al., 2012</a:t>
            </a:r>
            <a:endParaRPr lang="en-US" sz="1200" dirty="0"/>
          </a:p>
        </p:txBody>
      </p:sp>
      <p:sp>
        <p:nvSpPr>
          <p:cNvPr id="8" name="Rectangle 7">
            <a:extLst>
              <a:ext uri="{FF2B5EF4-FFF2-40B4-BE49-F238E27FC236}">
                <a16:creationId xmlns:a16="http://schemas.microsoft.com/office/drawing/2014/main" id="{41AE0222-5B87-B695-9CDA-C16E16C2B683}"/>
              </a:ext>
            </a:extLst>
          </p:cNvPr>
          <p:cNvSpPr/>
          <p:nvPr/>
        </p:nvSpPr>
        <p:spPr>
          <a:xfrm rot="16200000">
            <a:off x="-71054" y="5531524"/>
            <a:ext cx="1550618" cy="284840"/>
          </a:xfrm>
          <a:prstGeom prst="rect">
            <a:avLst/>
          </a:prstGeom>
        </p:spPr>
        <p:txBody>
          <a:bodyPr wrap="square">
            <a:spAutoFit/>
          </a:bodyPr>
          <a:lstStyle/>
          <a:p>
            <a:r>
              <a:rPr lang="en-GB" sz="1200" dirty="0"/>
              <a:t>Universe84a.com</a:t>
            </a:r>
          </a:p>
        </p:txBody>
      </p:sp>
    </p:spTree>
    <p:extLst>
      <p:ext uri="{BB962C8B-B14F-4D97-AF65-F5344CB8AC3E}">
        <p14:creationId xmlns:p14="http://schemas.microsoft.com/office/powerpoint/2010/main" val="3021632275"/>
      </p:ext>
    </p:extLst>
  </p:cSld>
  <p:clrMapOvr>
    <a:masterClrMapping/>
  </p:clrMapOvr>
</p:sld>
</file>

<file path=ppt/theme/theme1.xml><?xml version="1.0" encoding="utf-8"?>
<a:theme xmlns:a="http://schemas.openxmlformats.org/drawingml/2006/main" name="UZH">
  <a:themeElements>
    <a:clrScheme name="UZH">
      <a:dk1>
        <a:srgbClr val="000000"/>
      </a:dk1>
      <a:lt1>
        <a:srgbClr val="FFFFFF"/>
      </a:lt1>
      <a:dk2>
        <a:srgbClr val="DADEE2"/>
      </a:dk2>
      <a:lt2>
        <a:srgbClr val="FEDC00"/>
      </a:lt2>
      <a:accent1>
        <a:srgbClr val="0028A5"/>
      </a:accent1>
      <a:accent2>
        <a:srgbClr val="A3ADB7"/>
      </a:accent2>
      <a:accent3>
        <a:srgbClr val="DC6027"/>
      </a:accent3>
      <a:accent4>
        <a:srgbClr val="0B82A0"/>
      </a:accent4>
      <a:accent5>
        <a:srgbClr val="2A7F60"/>
      </a:accent5>
      <a:accent6>
        <a:srgbClr val="91C34A"/>
      </a:accent6>
      <a:hlink>
        <a:srgbClr val="DC6027"/>
      </a:hlink>
      <a:folHlink>
        <a:srgbClr val="000000"/>
      </a:folHlink>
    </a:clrScheme>
    <a:fontScheme name="Office-Desig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none" lIns="0" tIns="0" rIns="0" bIns="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2400" b="0" i="0" u="none" strike="noStrike" cap="none" normalizeH="0" baseline="0">
            <a:ln>
              <a:noFill/>
            </a:ln>
            <a:solidFill>
              <a:srgbClr val="000000"/>
            </a:solidFill>
            <a:effectLst/>
            <a:latin typeface="Arial" charset="0"/>
            <a:ea typeface="ＭＳ Ｐゴシック"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non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CH" sz="2400" b="0" i="0" u="none" strike="noStrike" cap="none" normalizeH="0" baseline="0">
            <a:ln>
              <a:noFill/>
            </a:ln>
            <a:solidFill>
              <a:srgbClr val="000000"/>
            </a:solidFill>
            <a:effectLst/>
            <a:latin typeface="Arial" charset="0"/>
            <a:ea typeface="ＭＳ Ｐゴシック" charset="0"/>
            <a:cs typeface="Arial" charset="0"/>
          </a:defRPr>
        </a:defPPr>
      </a:lstStyle>
    </a:lnDef>
  </a:objectDefaults>
  <a:extraClrSchemeLst>
    <a:extraClrScheme>
      <a:clrScheme name="UZH">
        <a:dk1>
          <a:srgbClr val="000000"/>
        </a:dk1>
        <a:lt1>
          <a:srgbClr val="FFFFFF"/>
        </a:lt1>
        <a:dk2>
          <a:srgbClr val="DADEE2"/>
        </a:dk2>
        <a:lt2>
          <a:srgbClr val="FEDC00"/>
        </a:lt2>
        <a:accent1>
          <a:srgbClr val="0028A5"/>
        </a:accent1>
        <a:accent2>
          <a:srgbClr val="A3ADB7"/>
        </a:accent2>
        <a:accent3>
          <a:srgbClr val="DC6027"/>
        </a:accent3>
        <a:accent4>
          <a:srgbClr val="0B82A0"/>
        </a:accent4>
        <a:accent5>
          <a:srgbClr val="2A7F60"/>
        </a:accent5>
        <a:accent6>
          <a:srgbClr val="91C34A"/>
        </a:accent6>
        <a:hlink>
          <a:srgbClr val="DC6027"/>
        </a:hlink>
        <a:folHlink>
          <a:srgbClr val="000000"/>
        </a:folHlink>
      </a:clrScheme>
      <a:clrMap bg1="lt1" tx1="dk1" bg2="lt2" tx2="dk2" accent1="accent1" accent2="accent2" accent3="accent3" accent4="accent4" accent5="accent5" accent6="accent6" hlink="hlink" folHlink="folHlink"/>
    </a:extraClrScheme>
  </a:extraClrSchemeLst>
  <a:custClrLst>
    <a:custClr name="Blau 100%">
      <a:srgbClr val="0028A5"/>
    </a:custClr>
    <a:custClr name="Grau 100%">
      <a:srgbClr val="A3ADB7"/>
    </a:custClr>
    <a:custClr name="Ockerrot 100%">
      <a:srgbClr val="DC6027"/>
    </a:custClr>
    <a:custClr name="Türkis 100%">
      <a:srgbClr val="0B82A0"/>
    </a:custClr>
    <a:custClr name="Flaschengrün 100%">
      <a:srgbClr val="2A7F62"/>
    </a:custClr>
    <a:custClr name="Lindengrün 100%">
      <a:srgbClr val="91C34A"/>
    </a:custClr>
    <a:custClr name="Warmgelb 100%">
      <a:srgbClr val="FEDE00"/>
    </a:custClr>
    <a:custClr name="blank">
      <a:srgbClr val="FFFFFF"/>
    </a:custClr>
    <a:custClr name="blank">
      <a:srgbClr val="FFFFFF"/>
    </a:custClr>
    <a:custClr name="blank">
      <a:srgbClr val="FFFFFF"/>
    </a:custClr>
    <a:custClr name="Blau 80%">
      <a:srgbClr val="3353B7"/>
    </a:custClr>
    <a:custClr name="Grau 80%">
      <a:srgbClr val="B5BDC5"/>
    </a:custClr>
    <a:custClr name="Ockerrot 80%">
      <a:srgbClr val="E38052"/>
    </a:custClr>
    <a:custClr name="Türkis 80%">
      <a:srgbClr val="3C9FB6"/>
    </a:custClr>
    <a:custClr name="Flaschengrün 80%">
      <a:srgbClr val="569D85"/>
    </a:custClr>
    <a:custClr name="Lindengrün 80%">
      <a:srgbClr val="AAD470"/>
    </a:custClr>
    <a:custClr name="Warmgelb 80%">
      <a:srgbClr val="FBE651"/>
    </a:custClr>
    <a:custClr name="blank">
      <a:srgbClr val="FFFFFF"/>
    </a:custClr>
    <a:custClr name="blank">
      <a:srgbClr val="FFFFFF"/>
    </a:custClr>
    <a:custClr name="blank">
      <a:srgbClr val="FFFFFF"/>
    </a:custClr>
    <a:custClr name="Blau 60%">
      <a:srgbClr val="667EC9"/>
    </a:custClr>
    <a:custClr name="Grau 60%">
      <a:srgbClr val="C8CED4"/>
    </a:custClr>
    <a:custClr name="Ockerrot 60%">
      <a:srgbClr val="EAA07D"/>
    </a:custClr>
    <a:custClr name="Türkis 60%">
      <a:srgbClr val="6BB7C7"/>
    </a:custClr>
    <a:custClr name="Flaschengrün 60%">
      <a:srgbClr val="80B6A4"/>
    </a:custClr>
    <a:custClr name="Lindengrün 60%">
      <a:srgbClr val="BFDF94"/>
    </a:custClr>
    <a:custClr name="Warmgelb 60%">
      <a:srgbClr val="FCEC7C"/>
    </a:custClr>
    <a:custClr name="blank">
      <a:srgbClr val="FFFFFF"/>
    </a:custClr>
    <a:custClr name="blank">
      <a:srgbClr val="FFFFFF"/>
    </a:custClr>
    <a:custClr name="blank">
      <a:srgbClr val="FFFFFF"/>
    </a:custClr>
    <a:custClr name="Blau 40%">
      <a:srgbClr val="99A9DB"/>
    </a:custClr>
    <a:custClr name="Grau 40%">
      <a:srgbClr val="DADEE2"/>
    </a:custClr>
    <a:custClr name="Ockerrot 40%">
      <a:srgbClr val="F1BFA9"/>
    </a:custClr>
    <a:custClr name="Türkis 40%">
      <a:srgbClr val="ABCEC2"/>
    </a:custClr>
    <a:custClr name="Flaschengrün 40%">
      <a:srgbClr val="ABCEC2"/>
    </a:custClr>
    <a:custClr name="Lindengrün 40%">
      <a:srgbClr val="D5E9B7"/>
    </a:custClr>
    <a:custClr name="Warmgelb 40%">
      <a:srgbClr val="FDF3A8"/>
    </a:custClr>
    <a:custClr name="blank">
      <a:srgbClr val="FFFFFF"/>
    </a:custClr>
    <a:custClr name="blank">
      <a:srgbClr val="FFFFFF"/>
    </a:custClr>
    <a:custClr name="blank">
      <a:srgbClr val="FFFFFF"/>
    </a:custClr>
    <a:custClr name="Blau 20%">
      <a:srgbClr val="CCD4ED"/>
    </a:custClr>
    <a:custClr name="Grau 20%">
      <a:srgbClr val="EDEFF1"/>
    </a:custClr>
    <a:custClr name="Ockerrot 20%">
      <a:srgbClr val="F8DFD4"/>
    </a:custClr>
    <a:custClr name="Türkis 20%">
      <a:srgbClr val="CFE8EC"/>
    </a:custClr>
    <a:custClr name="Flaschengrün 20%">
      <a:srgbClr val="D5E7E1"/>
    </a:custClr>
    <a:custClr name="Lindengrün 20%">
      <a:srgbClr val="EAF4DB"/>
    </a:custClr>
    <a:custClr name="Warmgelb 20%">
      <a:srgbClr val="FEF9D3"/>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uzh_praesentation_informell_e.potx" id="{65ABE16A-7070-4245-ABE9-D75934EC0B3A}" vid="{013E0098-5A1A-4376-9C3C-AAAB173D56D1}"/>
    </a:ext>
  </a:ext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16299</TotalTime>
  <Words>1947</Words>
  <Application>Microsoft Macintosh PowerPoint</Application>
  <PresentationFormat>Widescreen</PresentationFormat>
  <Paragraphs>365</Paragraphs>
  <Slides>33</Slides>
  <Notes>9</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Times New Roman</vt:lpstr>
      <vt:lpstr>Wingdings</vt:lpstr>
      <vt:lpstr>UZH</vt:lpstr>
      <vt:lpstr>Introduction to Typing</vt:lpstr>
      <vt:lpstr>Table of Contents </vt:lpstr>
      <vt:lpstr>What is Typing? A method of categorizing microbes</vt:lpstr>
      <vt:lpstr>Conventional methods of typing</vt:lpstr>
      <vt:lpstr>Typing: why molecular?</vt:lpstr>
      <vt:lpstr>Molecular typing</vt:lpstr>
      <vt:lpstr>Molecular typing</vt:lpstr>
      <vt:lpstr>Pulsed Field Gel Electrophoresis</vt:lpstr>
      <vt:lpstr>Salmonella serotyping (and more)</vt:lpstr>
      <vt:lpstr>Salmonella MLST</vt:lpstr>
      <vt:lpstr>C. trachomatis: serotyping became genotyping</vt:lpstr>
      <vt:lpstr>Clostridioides difficile: ribotyping</vt:lpstr>
      <vt:lpstr>Genome-based typing methods: resolution</vt:lpstr>
      <vt:lpstr>16S ribosomal RNA typing</vt:lpstr>
      <vt:lpstr>Typing methods: MLST</vt:lpstr>
      <vt:lpstr>How does MLST work?</vt:lpstr>
      <vt:lpstr>PubMLST</vt:lpstr>
      <vt:lpstr>MLST representation:  Minimum Spanning Tree </vt:lpstr>
      <vt:lpstr>Clonal Complexes</vt:lpstr>
      <vt:lpstr>MLST representation:  SNP tree of concatenated loci</vt:lpstr>
      <vt:lpstr>Neisseria meningitidis: hypervirulent lineages and MLST</vt:lpstr>
      <vt:lpstr>E. coli typing – disease association</vt:lpstr>
      <vt:lpstr>Clostridiodes difficile – antibiotic acquisition within ribotype 027</vt:lpstr>
      <vt:lpstr>Mycobacterium MLST</vt:lpstr>
      <vt:lpstr>Recombination can confound typing</vt:lpstr>
      <vt:lpstr>Recombination can confound typing: Chlamydia trachomatis</vt:lpstr>
      <vt:lpstr>Recombination in C. trachomatis </vt:lpstr>
      <vt:lpstr>Discussion</vt:lpstr>
      <vt:lpstr>Small exercise</vt:lpstr>
      <vt:lpstr>Reading suggestions</vt:lpstr>
      <vt:lpstr>PowerPoint Presentation</vt:lpstr>
      <vt:lpstr>Typing methods: MLST software</vt:lpstr>
      <vt:lpstr>PubMLST and the BIGSdb platform </vt:lpstr>
    </vt:vector>
  </TitlesOfParts>
  <Manager/>
  <Company>Universität Zürich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Präsentation</dc:title>
  <dc:subject/>
  <dc:creator/>
  <cp:keywords/>
  <dc:description>Vorlage uzh_praesentationen_16:9_informell_e MSO2016 v3 11.02.2016</dc:description>
  <cp:lastModifiedBy>Helena Seth-Smith</cp:lastModifiedBy>
  <cp:revision>43</cp:revision>
  <dcterms:created xsi:type="dcterms:W3CDTF">2010-02-24T10:08:32Z</dcterms:created>
  <dcterms:modified xsi:type="dcterms:W3CDTF">2023-03-22T19:13:32Z</dcterms:modified>
  <cp:category/>
</cp:coreProperties>
</file>